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handoutMasterIdLst>
    <p:handoutMasterId r:id="rId33"/>
  </p:handoutMasterIdLst>
  <p:sldIdLst>
    <p:sldId id="969" r:id="rId4"/>
    <p:sldId id="988" r:id="rId6"/>
    <p:sldId id="1060" r:id="rId7"/>
    <p:sldId id="844" r:id="rId8"/>
    <p:sldId id="1063" r:id="rId9"/>
    <p:sldId id="1061" r:id="rId10"/>
    <p:sldId id="1062" r:id="rId11"/>
    <p:sldId id="1064" r:id="rId12"/>
    <p:sldId id="1065" r:id="rId13"/>
    <p:sldId id="1043" r:id="rId14"/>
    <p:sldId id="1049" r:id="rId15"/>
    <p:sldId id="1050" r:id="rId16"/>
    <p:sldId id="1051" r:id="rId17"/>
    <p:sldId id="1039" r:id="rId18"/>
    <p:sldId id="1068" r:id="rId19"/>
    <p:sldId id="1056" r:id="rId20"/>
    <p:sldId id="1069" r:id="rId21"/>
    <p:sldId id="1070" r:id="rId22"/>
    <p:sldId id="1072" r:id="rId23"/>
    <p:sldId id="1071" r:id="rId24"/>
    <p:sldId id="1044" r:id="rId25"/>
    <p:sldId id="1053" r:id="rId26"/>
    <p:sldId id="1035" r:id="rId27"/>
    <p:sldId id="1059" r:id="rId28"/>
    <p:sldId id="1034" r:id="rId29"/>
    <p:sldId id="1026" r:id="rId30"/>
    <p:sldId id="1027" r:id="rId31"/>
    <p:sldId id="1006" r:id="rId32"/>
  </p:sldIdLst>
  <p:sldSz cx="12198350" cy="6858000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BD9"/>
    <a:srgbClr val="424554"/>
    <a:srgbClr val="2A3C54"/>
    <a:srgbClr val="6D4D3F"/>
    <a:srgbClr val="FFBEBE"/>
    <a:srgbClr val="1F95BF"/>
    <a:srgbClr val="F6F6F6"/>
    <a:srgbClr val="EAEAEA"/>
    <a:srgbClr val="2EB0DE"/>
    <a:srgbClr val="726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4" autoAdjust="0"/>
    <p:restoredTop sz="96424" autoAdjust="0"/>
  </p:normalViewPr>
  <p:slideViewPr>
    <p:cSldViewPr snapToObjects="1">
      <p:cViewPr varScale="1">
        <p:scale>
          <a:sx n="112" d="100"/>
          <a:sy n="112" d="100"/>
        </p:scale>
        <p:origin x="64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92"/>
    </p:cViewPr>
  </p:sorterViewPr>
  <p:notesViewPr>
    <p:cSldViewPr snapToObjects="1">
      <p:cViewPr varScale="1">
        <p:scale>
          <a:sx n="88" d="100"/>
          <a:sy n="88" d="100"/>
        </p:scale>
        <p:origin x="3822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7" Type="http://schemas.openxmlformats.org/officeDocument/2006/relationships/tags" Target="tags/tag39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i.zhu\Desktop\&#26417;&#20029;&#27599;&#26085;&#24037;&#20316;&#23436;&#25104;&#36827;&#24230;16&#24180;4&#26376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835857138302517"/>
          <c:y val="0.141241382715707"/>
          <c:w val="0.838738394650527"/>
          <c:h val="0.755736698759319"/>
        </c:manualLayout>
      </c:layout>
      <c:lineChart>
        <c:grouping val="standard"/>
        <c:varyColors val="0"/>
        <c:ser>
          <c:idx val="0"/>
          <c:order val="0"/>
          <c:tx>
            <c:strRef>
              <c:f>待做不重要!$D$58</c:f>
              <c:strCache>
                <c:ptCount val="1"/>
                <c:pt idx="0">
                  <c:v/>
                </c:pt>
              </c:strCache>
            </c:strRef>
          </c:tx>
          <c:spPr>
            <a:ln w="66675" cap="rnd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5">
                    <a:shade val="95000"/>
                    <a:satMod val="105000"/>
                  </a:schemeClr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0.0396642850310918"/>
                  <c:y val="-0.06060606060606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600" dirty="0" smtClean="0"/>
                      <a:t>1-3</a:t>
                    </a:r>
                    <a:r>
                      <a:rPr lang="zh-CN" altLang="en-US" sz="1600" dirty="0" smtClean="0"/>
                      <a:t>个月</a:t>
                    </a:r>
                    <a:endParaRPr lang="zh-CN" alt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231374996014702"/>
                  <c:y val="-0.075757575757575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600" dirty="0" smtClean="0"/>
                      <a:t>3-6</a:t>
                    </a:r>
                    <a:r>
                      <a:rPr lang="zh-CN" altLang="en-US" sz="1600" dirty="0" smtClean="0"/>
                      <a:t>个月</a:t>
                    </a:r>
                    <a:endParaRPr lang="zh-CN" alt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82633927148108"/>
                  <c:y val="-0.1060606060606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600" dirty="0" smtClean="0"/>
                      <a:t>1-2</a:t>
                    </a:r>
                    <a:r>
                      <a:rPr lang="zh-CN" altLang="en-US" sz="1600" dirty="0" smtClean="0"/>
                      <a:t>年</a:t>
                    </a:r>
                    <a:endParaRPr lang="zh-CN" alt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82633927148108"/>
                  <c:y val="-0.14545454545454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600" dirty="0" smtClean="0"/>
                      <a:t>2-5</a:t>
                    </a:r>
                    <a:r>
                      <a:rPr lang="zh-CN" altLang="en-US" sz="1600" dirty="0" smtClean="0"/>
                      <a:t>年</a:t>
                    </a:r>
                    <a:endParaRPr lang="zh-CN" alt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0991607125777296"/>
                  <c:y val="-0.2269927821851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600" dirty="0" smtClean="0"/>
                      <a:t>5-10</a:t>
                    </a:r>
                    <a:r>
                      <a:rPr lang="zh-CN" altLang="en-US" sz="1600" dirty="0" smtClean="0"/>
                      <a:t>年</a:t>
                    </a:r>
                    <a:endParaRPr lang="zh-CN" alt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待做不重要!$C$59:$C$64</c:f>
              <c:strCache>
                <c:ptCount val="6"/>
                <c:pt idx="0">
                  <c:v>坐席</c:v>
                </c:pt>
                <c:pt idx="1">
                  <c:v>储备干部</c:v>
                </c:pt>
                <c:pt idx="2">
                  <c:v>组长</c:v>
                </c:pt>
                <c:pt idx="3">
                  <c:v>主管</c:v>
                </c:pt>
                <c:pt idx="4">
                  <c:v>经理</c:v>
                </c:pt>
                <c:pt idx="5">
                  <c:v>总监</c:v>
                </c:pt>
              </c:strCache>
            </c:strRef>
          </c:cat>
          <c:val>
            <c:numRef>
              <c:f>待做不重要!$D$59:$D$64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24</c:v>
                </c:pt>
                <c:pt idx="4">
                  <c:v>60</c:v>
                </c:pt>
                <c:pt idx="5">
                  <c:v>120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0724352"/>
        <c:axId val="420735776"/>
      </c:lineChart>
      <c:catAx>
        <c:axId val="4207243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20735776"/>
        <c:crosses val="autoZero"/>
        <c:auto val="1"/>
        <c:lblAlgn val="ctr"/>
        <c:lblOffset val="100"/>
        <c:noMultiLvlLbl val="0"/>
      </c:catAx>
      <c:valAx>
        <c:axId val="42073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2072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 smtClean="0"/>
              <a:t>薪资水平</a:t>
            </a:r>
            <a:endParaRPr lang="zh-CN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87640577932285"/>
          <c:y val="0.0918505967640993"/>
          <c:w val="0.911235942206772"/>
          <c:h val="0.77282846096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维音平均工资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入职1个月</c:v>
                </c:pt>
                <c:pt idx="1">
                  <c:v>入职3个月</c:v>
                </c:pt>
                <c:pt idx="2">
                  <c:v>入职半年</c:v>
                </c:pt>
                <c:pt idx="3">
                  <c:v>入职一年以上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3500</c:v>
                </c:pt>
                <c:pt idx="1">
                  <c:v>4500</c:v>
                </c:pt>
                <c:pt idx="2">
                  <c:v>6000</c:v>
                </c:pt>
                <c:pt idx="3">
                  <c:v>8000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成都应届生平均工资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入职1个月</c:v>
                </c:pt>
                <c:pt idx="1">
                  <c:v>入职3个月</c:v>
                </c:pt>
                <c:pt idx="2">
                  <c:v>入职半年</c:v>
                </c:pt>
                <c:pt idx="3">
                  <c:v>入职一年以上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3000</c:v>
                </c:pt>
                <c:pt idx="1">
                  <c:v>3500</c:v>
                </c:pt>
                <c:pt idx="2">
                  <c:v>4000</c:v>
                </c:pt>
                <c:pt idx="3">
                  <c:v>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732512"/>
        <c:axId val="420733056"/>
      </c:barChart>
      <c:catAx>
        <c:axId val="42073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0733056"/>
        <c:crosses val="autoZero"/>
        <c:auto val="1"/>
        <c:lblAlgn val="ctr"/>
        <c:lblOffset val="100"/>
        <c:noMultiLvlLbl val="0"/>
      </c:catAx>
      <c:valAx>
        <c:axId val="420733056"/>
        <c:scaling>
          <c:orientation val="minMax"/>
          <c:max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073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9378945487666"/>
          <c:y val="0.95818510376024"/>
          <c:w val="0.376858975880302"/>
          <c:h val="0.041814896239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15DE36-3FE0-4A3C-AF96-57EC3917BCE6}" type="doc">
      <dgm:prSet loTypeId="urn:microsoft.com/office/officeart/2005/8/layout/cycle4#1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AC0A031F-1485-461D-9B5A-626144612BFB}">
      <dgm:prSet phldrT="[文本]" custT="1"/>
      <dgm:spPr/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工作岗位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F256258-1729-46AB-BF95-9D0D893667A0}" cxnId="{FED904B2-1E62-4B5C-8E15-F8052BCEDE2C}" type="parTrans">
      <dgm:prSet/>
      <dgm:spPr/>
      <dgm:t>
        <a:bodyPr/>
        <a:lstStyle/>
        <a:p>
          <a:endParaRPr lang="zh-CN" altLang="en-US"/>
        </a:p>
      </dgm:t>
    </dgm:pt>
    <dgm:pt modelId="{8035AEA4-E1E5-43BF-8BC8-B950EA9C12E0}" cxnId="{FED904B2-1E62-4B5C-8E15-F8052BCEDE2C}" type="sibTrans">
      <dgm:prSet/>
      <dgm:spPr/>
      <dgm:t>
        <a:bodyPr/>
        <a:lstStyle/>
        <a:p>
          <a:endParaRPr lang="zh-CN" altLang="en-US"/>
        </a:p>
      </dgm:t>
    </dgm:pt>
    <dgm:pt modelId="{9288C856-2D0C-4C82-B14D-626B8FD854CC}">
      <dgm:prSet phldrT="[文本]" custT="1"/>
      <dgm:spPr/>
      <dgm:t>
        <a:bodyPr anchor="ctr" anchorCtr="1"/>
        <a:lstStyle/>
        <a:p>
          <a:pPr algn="l"/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E7220DE-598F-45D5-BDB1-532AB9D4FB1A}" cxnId="{B0F61E06-4229-48DD-ABEF-D94F9A1552FC}" type="parTrans">
      <dgm:prSet/>
      <dgm:spPr/>
      <dgm:t>
        <a:bodyPr/>
        <a:lstStyle/>
        <a:p>
          <a:endParaRPr lang="zh-CN" altLang="en-US"/>
        </a:p>
      </dgm:t>
    </dgm:pt>
    <dgm:pt modelId="{9F84566B-E548-48D3-9047-F0BF8D4557FA}" cxnId="{B0F61E06-4229-48DD-ABEF-D94F9A1552FC}" type="sibTrans">
      <dgm:prSet/>
      <dgm:spPr/>
      <dgm:t>
        <a:bodyPr/>
        <a:lstStyle/>
        <a:p>
          <a:endParaRPr lang="zh-CN" altLang="en-US"/>
        </a:p>
      </dgm:t>
    </dgm:pt>
    <dgm:pt modelId="{DD241CAD-1ADB-48B2-8291-047A5069D7E8}">
      <dgm:prSet phldrT="[文本]" custT="1"/>
      <dgm:spPr/>
      <dgm:t>
        <a:bodyPr anchor="ctr" anchorCtr="1"/>
        <a:lstStyle/>
        <a:p>
          <a:pPr algn="l"/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账单分期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D5DD3D6-D0BD-45ED-B95F-002994E9E686}" cxnId="{7865D450-65F0-44E4-B874-CFED35BCF5D8}" type="parTrans">
      <dgm:prSet/>
      <dgm:spPr/>
      <dgm:t>
        <a:bodyPr/>
        <a:lstStyle/>
        <a:p>
          <a:endParaRPr lang="zh-CN" altLang="en-US"/>
        </a:p>
      </dgm:t>
    </dgm:pt>
    <dgm:pt modelId="{C5883090-3A93-46D2-9F9B-EFA41028F1BD}" cxnId="{7865D450-65F0-44E4-B874-CFED35BCF5D8}" type="sibTrans">
      <dgm:prSet/>
      <dgm:spPr/>
      <dgm:t>
        <a:bodyPr/>
        <a:lstStyle/>
        <a:p>
          <a:endParaRPr lang="zh-CN" altLang="en-US"/>
        </a:p>
      </dgm:t>
    </dgm:pt>
    <dgm:pt modelId="{4456F697-8C44-4E3A-B8CB-0768FE2DC9FA}">
      <dgm:prSet phldrT="[文本]" custT="1"/>
      <dgm:spPr/>
      <dgm:t>
        <a:bodyPr anchor="ctr" anchorCtr="1"/>
        <a:lstStyle/>
        <a:p>
          <a:pPr algn="l"/>
          <a:r>
            <a: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E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招贷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D19E1A9-1E52-4B31-86E2-42F7098B7244}" cxnId="{799806E7-1F63-4F60-92C3-A09BC0E9C02C}" type="parTrans">
      <dgm:prSet/>
      <dgm:spPr/>
      <dgm:t>
        <a:bodyPr/>
        <a:lstStyle/>
        <a:p>
          <a:endParaRPr lang="zh-CN" altLang="en-US"/>
        </a:p>
      </dgm:t>
    </dgm:pt>
    <dgm:pt modelId="{1A1898B4-FE17-4CC6-B614-76CE817415A5}" cxnId="{799806E7-1F63-4F60-92C3-A09BC0E9C02C}" type="sibTrans">
      <dgm:prSet/>
      <dgm:spPr/>
      <dgm:t>
        <a:bodyPr/>
        <a:lstStyle/>
        <a:p>
          <a:endParaRPr lang="zh-CN" altLang="en-US"/>
        </a:p>
      </dgm:t>
    </dgm:pt>
    <dgm:pt modelId="{F40A259F-D1EE-4F1D-9C4F-CCB60E5F01D6}">
      <dgm:prSet phldrT="[文本]" custT="1"/>
      <dgm:spPr/>
      <dgm:t>
        <a:bodyPr anchor="ctr" anchorCtr="1"/>
        <a:lstStyle/>
        <a:p>
          <a:pPr algn="l"/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百宝箱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60C31B7-A8CC-4568-B0AD-4C4CAC1391B5}" cxnId="{FD4CC0A1-5D48-450F-A723-77D3D1A1F37A}" type="parTrans">
      <dgm:prSet/>
      <dgm:spPr/>
      <dgm:t>
        <a:bodyPr/>
        <a:lstStyle/>
        <a:p>
          <a:endParaRPr lang="zh-CN" altLang="en-US"/>
        </a:p>
      </dgm:t>
    </dgm:pt>
    <dgm:pt modelId="{2D91D1BC-049E-4DC0-8229-286279D5C6A2}" cxnId="{FD4CC0A1-5D48-450F-A723-77D3D1A1F37A}" type="sibTrans">
      <dgm:prSet/>
      <dgm:spPr/>
      <dgm:t>
        <a:bodyPr/>
        <a:lstStyle/>
        <a:p>
          <a:endParaRPr lang="zh-CN" altLang="en-US"/>
        </a:p>
      </dgm:t>
    </dgm:pt>
    <dgm:pt modelId="{9A437EF7-9407-4DF8-A6C2-BA6BF2326EF2}">
      <dgm:prSet phldrT="[文本]" custT="1"/>
      <dgm:spPr>
        <a:solidFill>
          <a:schemeClr val="accent6"/>
        </a:solidFill>
      </dgm:spPr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工作时间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5B037FA-6772-4344-87CB-4D734AF6B1F0}" cxnId="{64AB55B2-E0B8-4E4F-9097-18481BAA0977}" type="parTrans">
      <dgm:prSet/>
      <dgm:spPr/>
      <dgm:t>
        <a:bodyPr/>
        <a:lstStyle/>
        <a:p>
          <a:endParaRPr lang="zh-CN" altLang="en-US"/>
        </a:p>
      </dgm:t>
    </dgm:pt>
    <dgm:pt modelId="{6C984033-7051-49D8-818B-7133F9FD7D5E}" cxnId="{64AB55B2-E0B8-4E4F-9097-18481BAA0977}" type="sibTrans">
      <dgm:prSet/>
      <dgm:spPr/>
      <dgm:t>
        <a:bodyPr/>
        <a:lstStyle/>
        <a:p>
          <a:endParaRPr lang="zh-CN" altLang="en-US"/>
        </a:p>
      </dgm:t>
    </dgm:pt>
    <dgm:pt modelId="{3CCCA304-3E51-4E4C-AB68-94F454331202}">
      <dgm:prSet phldrT="[文本]" custT="1"/>
      <dgm:spPr>
        <a:ln>
          <a:solidFill>
            <a:schemeClr val="accent6"/>
          </a:solidFill>
        </a:ln>
      </dgm:spPr>
      <dgm:t>
        <a:bodyPr anchor="ctr" anchorCtr="1"/>
        <a:lstStyle/>
        <a:p>
          <a:endParaRPr lang="zh-CN" altLang="en-US" sz="19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0015B69-C640-4C4F-A980-0562FB91F330}" cxnId="{50E887BC-156E-4552-942F-FFD0F14D5AB4}" type="parTrans">
      <dgm:prSet/>
      <dgm:spPr/>
      <dgm:t>
        <a:bodyPr/>
        <a:lstStyle/>
        <a:p>
          <a:endParaRPr lang="zh-CN" altLang="en-US"/>
        </a:p>
      </dgm:t>
    </dgm:pt>
    <dgm:pt modelId="{E497F62F-573E-42C0-833E-BAF31FA8F2AE}" cxnId="{50E887BC-156E-4552-942F-FFD0F14D5AB4}" type="sibTrans">
      <dgm:prSet/>
      <dgm:spPr/>
      <dgm:t>
        <a:bodyPr/>
        <a:lstStyle/>
        <a:p>
          <a:endParaRPr lang="zh-CN" altLang="en-US"/>
        </a:p>
      </dgm:t>
    </dgm:pt>
    <dgm:pt modelId="{F1E43638-1E45-4571-AE29-20E07D09A776}">
      <dgm:prSet phldrT="[文本]" custT="1"/>
      <dgm:spPr>
        <a:ln>
          <a:solidFill>
            <a:schemeClr val="accent6"/>
          </a:solidFill>
        </a:ln>
      </dgm:spPr>
      <dgm:t>
        <a:bodyPr anchor="ctr" anchorCtr="1"/>
        <a:lstStyle/>
        <a:p>
          <a:r>
            <a: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09:00—19:00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97B3657-45FD-4A47-B26E-BD06C96A8FE3}" cxnId="{667FC169-86F8-40A8-8714-67EA06ACFFC0}" type="parTrans">
      <dgm:prSet/>
      <dgm:spPr/>
      <dgm:t>
        <a:bodyPr/>
        <a:lstStyle/>
        <a:p>
          <a:endParaRPr lang="zh-CN" altLang="en-US"/>
        </a:p>
      </dgm:t>
    </dgm:pt>
    <dgm:pt modelId="{6BDAFF57-D8B4-4D7D-9198-0C23DC4DCBA5}" cxnId="{667FC169-86F8-40A8-8714-67EA06ACFFC0}" type="sibTrans">
      <dgm:prSet/>
      <dgm:spPr/>
      <dgm:t>
        <a:bodyPr/>
        <a:lstStyle/>
        <a:p>
          <a:endParaRPr lang="zh-CN" altLang="en-US"/>
        </a:p>
      </dgm:t>
    </dgm:pt>
    <dgm:pt modelId="{7B008B4F-85A9-45F0-A1ED-A253048DFB4F}">
      <dgm:prSet phldrT="[文本]" custT="1"/>
      <dgm:spPr>
        <a:ln>
          <a:solidFill>
            <a:schemeClr val="accent6"/>
          </a:solidFill>
        </a:ln>
      </dgm:spPr>
      <dgm:t>
        <a:bodyPr anchor="ctr" anchorCtr="1"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周末单双休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2FCFD8C-A99E-4CF0-B6E1-998A6697F728}" cxnId="{9BD12927-EC41-49E9-AB94-979E0E721A22}" type="parTrans">
      <dgm:prSet/>
      <dgm:spPr/>
      <dgm:t>
        <a:bodyPr/>
        <a:lstStyle/>
        <a:p>
          <a:endParaRPr lang="zh-CN" altLang="en-US"/>
        </a:p>
      </dgm:t>
    </dgm:pt>
    <dgm:pt modelId="{1E37BC40-C5D5-410C-8F4D-980739411856}" cxnId="{9BD12927-EC41-49E9-AB94-979E0E721A22}" type="sibTrans">
      <dgm:prSet/>
      <dgm:spPr/>
      <dgm:t>
        <a:bodyPr/>
        <a:lstStyle/>
        <a:p>
          <a:endParaRPr lang="zh-CN" altLang="en-US"/>
        </a:p>
      </dgm:t>
    </dgm:pt>
    <dgm:pt modelId="{4B25C850-4867-4A96-84E2-1921BE344559}">
      <dgm:prSet phldrT="[文本]" custT="1"/>
      <dgm:spPr>
        <a:ln>
          <a:solidFill>
            <a:schemeClr val="accent6"/>
          </a:solidFill>
        </a:ln>
      </dgm:spPr>
      <dgm:t>
        <a:bodyPr anchor="ctr" anchorCtr="1"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法定节假日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F976196-C988-42CE-A629-47CB64651086}" cxnId="{D1ABF950-EF17-46AE-A649-4CA6A3470C0C}" type="parTrans">
      <dgm:prSet/>
      <dgm:spPr/>
      <dgm:t>
        <a:bodyPr/>
        <a:lstStyle/>
        <a:p>
          <a:endParaRPr lang="zh-CN" altLang="en-US"/>
        </a:p>
      </dgm:t>
    </dgm:pt>
    <dgm:pt modelId="{1421386C-89B3-4C6F-A5CD-5C22409F1B48}" cxnId="{D1ABF950-EF17-46AE-A649-4CA6A3470C0C}" type="sibTrans">
      <dgm:prSet/>
      <dgm:spPr/>
      <dgm:t>
        <a:bodyPr/>
        <a:lstStyle/>
        <a:p>
          <a:endParaRPr lang="zh-CN" altLang="en-US"/>
        </a:p>
      </dgm:t>
    </dgm:pt>
    <dgm:pt modelId="{8D571FFD-5E95-434D-BACD-F2FE8719C05C}">
      <dgm:prSet phldrT="[文本]" custT="1"/>
      <dgm:spPr>
        <a:solidFill>
          <a:schemeClr val="accent3"/>
        </a:solidFill>
      </dgm:spPr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薪资待遇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18EEB07-9158-4183-BD47-E3BD3102F34D}" cxnId="{26A1B788-C427-4B3E-9957-15F6959BB0C3}" type="parTrans">
      <dgm:prSet/>
      <dgm:spPr/>
      <dgm:t>
        <a:bodyPr/>
        <a:lstStyle/>
        <a:p>
          <a:endParaRPr lang="zh-CN" altLang="en-US"/>
        </a:p>
      </dgm:t>
    </dgm:pt>
    <dgm:pt modelId="{E0DB6924-0907-490E-AC9A-2A64C3CF0EC7}" cxnId="{26A1B788-C427-4B3E-9957-15F6959BB0C3}" type="sibTrans">
      <dgm:prSet/>
      <dgm:spPr/>
      <dgm:t>
        <a:bodyPr/>
        <a:lstStyle/>
        <a:p>
          <a:endParaRPr lang="zh-CN" altLang="en-US"/>
        </a:p>
      </dgm:t>
    </dgm:pt>
    <dgm:pt modelId="{81B46E30-AFC4-4708-90E5-5D3BEAD5EDAB}">
      <dgm:prSet phldrT="[文本]" phldr="0" custT="1"/>
      <dgm:spPr>
        <a:ln>
          <a:solidFill>
            <a:schemeClr val="accent3"/>
          </a:solidFill>
        </a:ln>
      </dgm:spPr>
      <dgm:t>
        <a:bodyPr vert="horz" wrap="square" anchor="ctr" anchorCtr="1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2100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（底薪）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F3FF995-A541-4716-832E-011C3F1D1A81}" cxnId="{954B251E-09B5-4E0F-A62F-91A0C4C36FCC}" type="parTrans">
      <dgm:prSet/>
      <dgm:spPr/>
      <dgm:t>
        <a:bodyPr/>
        <a:lstStyle/>
        <a:p>
          <a:endParaRPr lang="zh-CN" altLang="en-US"/>
        </a:p>
      </dgm:t>
    </dgm:pt>
    <dgm:pt modelId="{D701BD9C-1064-4AF4-BECA-F7B50F17733B}" cxnId="{954B251E-09B5-4E0F-A62F-91A0C4C36FCC}" type="sibTrans">
      <dgm:prSet/>
      <dgm:spPr/>
      <dgm:t>
        <a:bodyPr/>
        <a:lstStyle/>
        <a:p>
          <a:endParaRPr lang="zh-CN" altLang="en-US"/>
        </a:p>
      </dgm:t>
    </dgm:pt>
    <dgm:pt modelId="{73804DC4-8874-442E-9B5B-A66A54224F43}">
      <dgm:prSet phldr="0" custT="1"/>
      <dgm:spPr/>
      <dgm:t>
        <a:bodyPr vert="horz" wrap="square" anchorCtr="1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1000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（保底绩效）</a:t>
          </a:r>
          <a:r>
            <a: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/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提成</a:t>
          </a:r>
          <a:r>
            <a: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,500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住房补贴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67CF57C-CA65-430B-9256-A2A57EB0355A}" cxnId="{F33B170A-9EE0-4148-954F-A8D55AFE90B3}" type="parTrans">
      <dgm:prSet/>
      <dgm:spPr/>
      <dgm:t>
        <a:bodyPr/>
        <a:lstStyle/>
        <a:p>
          <a:endParaRPr lang="zh-CN" altLang="en-US"/>
        </a:p>
      </dgm:t>
    </dgm:pt>
    <dgm:pt modelId="{84221E88-2653-48DE-ABA5-C39737E30449}" cxnId="{F33B170A-9EE0-4148-954F-A8D55AFE90B3}" type="sibTrans">
      <dgm:prSet/>
      <dgm:spPr/>
      <dgm:t>
        <a:bodyPr/>
        <a:lstStyle/>
        <a:p>
          <a:endParaRPr lang="zh-CN" altLang="en-US"/>
        </a:p>
      </dgm:t>
    </dgm:pt>
    <dgm:pt modelId="{EBDE3E6E-0E71-44EF-AAB2-15E9F8804D6C}">
      <dgm:prSet phldr="0" custT="1"/>
      <dgm:spPr/>
      <dgm:t>
        <a:bodyPr vert="horz" wrap="square" anchorCtr="1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4000-7000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（上不封顶）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1FCFCAF-290C-47A0-8769-6A276672BE47}" cxnId="{10041834-E4C4-4243-8103-DC8BCB004A76}" type="parTrans">
      <dgm:prSet/>
      <dgm:spPr/>
      <dgm:t>
        <a:bodyPr/>
        <a:lstStyle/>
        <a:p>
          <a:endParaRPr lang="zh-CN" altLang="en-US"/>
        </a:p>
      </dgm:t>
    </dgm:pt>
    <dgm:pt modelId="{51D75C04-B0E5-4DC2-B486-0E7123A1D068}" cxnId="{10041834-E4C4-4243-8103-DC8BCB004A76}" type="sibTrans">
      <dgm:prSet/>
      <dgm:spPr/>
      <dgm:t>
        <a:bodyPr/>
        <a:lstStyle/>
        <a:p>
          <a:endParaRPr lang="zh-CN" altLang="en-US"/>
        </a:p>
      </dgm:t>
    </dgm:pt>
    <dgm:pt modelId="{A6793D75-9D2C-4A68-BD6A-983067E2BC9A}">
      <dgm:prSet phldrT="[文本]" custT="1"/>
      <dgm:spPr>
        <a:solidFill>
          <a:schemeClr val="accent2"/>
        </a:solidFill>
      </dgm:spPr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公司福利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0D4CC4-27EB-44BA-A3A0-365DA92B55CB}" cxnId="{1651AC5E-F467-4151-9B48-68E80F4669EF}" type="parTrans">
      <dgm:prSet/>
      <dgm:spPr/>
      <dgm:t>
        <a:bodyPr/>
        <a:lstStyle/>
        <a:p>
          <a:endParaRPr lang="zh-CN" altLang="en-US"/>
        </a:p>
      </dgm:t>
    </dgm:pt>
    <dgm:pt modelId="{90F7E451-6571-4F81-ADEB-3EB9271A9EE3}" cxnId="{1651AC5E-F467-4151-9B48-68E80F4669EF}" type="sibTrans">
      <dgm:prSet/>
      <dgm:spPr/>
      <dgm:t>
        <a:bodyPr/>
        <a:lstStyle/>
        <a:p>
          <a:endParaRPr lang="zh-CN" altLang="en-US"/>
        </a:p>
      </dgm:t>
    </dgm:pt>
    <dgm:pt modelId="{F0A5AEB8-4174-4168-8665-DF538269BD75}">
      <dgm:prSet phldrT="[文本]" phldr="0" custT="1"/>
      <dgm:spPr>
        <a:ln>
          <a:solidFill>
            <a:schemeClr val="accent2"/>
          </a:solidFill>
        </a:ln>
      </dgm:spPr>
      <dgm:t>
        <a:bodyPr vert="horz" wrap="square" anchor="ctr" anchorCtr="1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五险一金、内部晋升</a:t>
          </a:r>
        </a:p>
      </dgm:t>
    </dgm:pt>
    <dgm:pt modelId="{A6E7CE6E-D2C7-485A-90B2-AFCDC6012515}" cxnId="{581703E3-D1AE-4732-BDB3-0DAD2D9224A8}" type="parTrans">
      <dgm:prSet/>
      <dgm:spPr/>
      <dgm:t>
        <a:bodyPr/>
        <a:lstStyle/>
        <a:p>
          <a:endParaRPr lang="zh-CN" altLang="en-US"/>
        </a:p>
      </dgm:t>
    </dgm:pt>
    <dgm:pt modelId="{B0A429D1-4132-4247-B145-67CE163CE780}" cxnId="{581703E3-D1AE-4732-BDB3-0DAD2D9224A8}" type="sibTrans">
      <dgm:prSet/>
      <dgm:spPr/>
      <dgm:t>
        <a:bodyPr/>
        <a:lstStyle/>
        <a:p>
          <a:endParaRPr lang="zh-CN" altLang="en-US"/>
        </a:p>
      </dgm:t>
    </dgm:pt>
    <dgm:pt modelId="{D79EE329-92C9-4D65-BD2A-A54707D76630}">
      <dgm:prSet phldr="0" custT="1"/>
      <dgm:spPr/>
      <dgm:t>
        <a:bodyPr vert="horz" wrap="square" anchorCtr="1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带薪年假、带薪培训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24D9745-61A4-4E5B-B11C-A7F15B559127}" cxnId="{7AA96521-00CA-4E59-B9B3-578374421E8D}" type="parTrans">
      <dgm:prSet/>
      <dgm:spPr/>
      <dgm:t>
        <a:bodyPr/>
        <a:lstStyle/>
        <a:p>
          <a:endParaRPr lang="zh-CN" altLang="en-US"/>
        </a:p>
      </dgm:t>
    </dgm:pt>
    <dgm:pt modelId="{0D3DEB04-3743-4086-9D2B-97383C29BA35}" cxnId="{7AA96521-00CA-4E59-B9B3-578374421E8D}" type="sibTrans">
      <dgm:prSet/>
      <dgm:spPr/>
      <dgm:t>
        <a:bodyPr/>
        <a:lstStyle/>
        <a:p>
          <a:endParaRPr lang="zh-CN" altLang="en-US"/>
        </a:p>
      </dgm:t>
    </dgm:pt>
    <dgm:pt modelId="{4D160764-F397-4421-8B56-B0A2EBF1CCFA}">
      <dgm:prSet phldr="0" custT="1"/>
      <dgm:spPr/>
      <dgm:t>
        <a:bodyPr vert="horz" wrap="square" anchorCtr="1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月度奖励、</a:t>
          </a:r>
          <a:r>
            <a:rPr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开年奖</a:t>
          </a:r>
        </a:p>
      </dgm:t>
    </dgm:pt>
    <dgm:pt modelId="{4816A6A1-840A-498B-A14B-E5B48155BD4A}" cxnId="{08E15E8A-B86B-4B88-A7D9-AF2C22B62BE7}" type="parTrans">
      <dgm:prSet/>
      <dgm:spPr/>
      <dgm:t>
        <a:bodyPr/>
        <a:lstStyle/>
        <a:p>
          <a:endParaRPr lang="zh-CN" altLang="en-US"/>
        </a:p>
      </dgm:t>
    </dgm:pt>
    <dgm:pt modelId="{C763D2AA-89DF-4DA8-A205-201893FF5B7F}" cxnId="{08E15E8A-B86B-4B88-A7D9-AF2C22B62BE7}" type="sibTrans">
      <dgm:prSet/>
      <dgm:spPr/>
      <dgm:t>
        <a:bodyPr/>
        <a:lstStyle/>
        <a:p>
          <a:endParaRPr lang="zh-CN" altLang="en-US"/>
        </a:p>
      </dgm:t>
    </dgm:pt>
    <dgm:pt modelId="{E2A37D0B-1018-43F0-9A85-BE8751358683}">
      <dgm:prSet phldr="0" custT="1"/>
      <dgm:spPr/>
      <dgm:t>
        <a:bodyPr vert="horz" wrap="square" anchorCtr="1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入职体检、福利体检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DB097D0-2568-438D-A6D6-3C769B6E3E7C}" cxnId="{543C20EE-3CBF-4D9B-AF4E-62B38DF58136}" type="parTrans">
      <dgm:prSet/>
      <dgm:spPr/>
      <dgm:t>
        <a:bodyPr/>
        <a:lstStyle/>
        <a:p>
          <a:endParaRPr lang="zh-CN" altLang="en-US"/>
        </a:p>
      </dgm:t>
    </dgm:pt>
    <dgm:pt modelId="{77B4A929-524A-42FF-B8BF-562655E4476A}" cxnId="{543C20EE-3CBF-4D9B-AF4E-62B38DF58136}" type="sibTrans">
      <dgm:prSet/>
      <dgm:spPr/>
      <dgm:t>
        <a:bodyPr/>
        <a:lstStyle/>
        <a:p>
          <a:endParaRPr lang="zh-CN" altLang="en-US"/>
        </a:p>
      </dgm:t>
    </dgm:pt>
    <dgm:pt modelId="{BFECC1F7-918E-45E5-A87C-99F86D360407}">
      <dgm:prSet phldr="0" custT="1"/>
      <dgm:spPr/>
      <dgm:t>
        <a:bodyPr vert="horz" wrap="square" anchorCtr="1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5DCC48D-CDC2-405A-8AF0-7AD101F98A8C}" cxnId="{220F525E-E5F0-486C-A3AF-5F8BAFDEA8A2}" type="parTrans">
      <dgm:prSet/>
      <dgm:spPr/>
      <dgm:t>
        <a:bodyPr/>
        <a:lstStyle/>
        <a:p>
          <a:endParaRPr lang="zh-CN" altLang="en-US"/>
        </a:p>
      </dgm:t>
    </dgm:pt>
    <dgm:pt modelId="{B0025F90-FF11-47C1-A67D-51202C03E223}" cxnId="{220F525E-E5F0-486C-A3AF-5F8BAFDEA8A2}" type="sibTrans">
      <dgm:prSet/>
      <dgm:spPr/>
      <dgm:t>
        <a:bodyPr/>
        <a:lstStyle/>
        <a:p>
          <a:endParaRPr lang="zh-CN" altLang="en-US"/>
        </a:p>
      </dgm:t>
    </dgm:pt>
    <dgm:pt modelId="{68FAFA61-0B59-4045-B54E-C23012430C04}" type="pres">
      <dgm:prSet presAssocID="{8115DE36-3FE0-4A3C-AF96-57EC3917BCE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59905AE-4CD6-4AF0-826A-E4E7CBB2027C}" type="pres">
      <dgm:prSet presAssocID="{8115DE36-3FE0-4A3C-AF96-57EC3917BCE6}" presName="children" presStyleCnt="0"/>
      <dgm:spPr/>
    </dgm:pt>
    <dgm:pt modelId="{F86A907A-2596-44F3-A7D3-E06EB6DB584D}" type="pres">
      <dgm:prSet presAssocID="{8115DE36-3FE0-4A3C-AF96-57EC3917BCE6}" presName="child1group" presStyleCnt="0"/>
      <dgm:spPr/>
    </dgm:pt>
    <dgm:pt modelId="{DD795EBB-7726-4D54-82CE-42F7A1DE0167}" type="pres">
      <dgm:prSet presAssocID="{8115DE36-3FE0-4A3C-AF96-57EC3917BCE6}" presName="child1" presStyleLbl="bgAcc1" presStyleIdx="0" presStyleCnt="4" custScaleX="143559" custScaleY="110810" custLinFactNeighborX="-35818" custLinFactNeighborY="2661"/>
      <dgm:spPr/>
      <dgm:t>
        <a:bodyPr/>
        <a:lstStyle/>
        <a:p>
          <a:endParaRPr lang="zh-CN" altLang="en-US"/>
        </a:p>
      </dgm:t>
    </dgm:pt>
    <dgm:pt modelId="{FEEBA4AB-2CAE-43C5-9B02-EE5FC7824439}" type="pres">
      <dgm:prSet presAssocID="{8115DE36-3FE0-4A3C-AF96-57EC3917BCE6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343DD6B-05A5-44D2-A6E3-817546DB43D0}" type="pres">
      <dgm:prSet presAssocID="{8115DE36-3FE0-4A3C-AF96-57EC3917BCE6}" presName="child2group" presStyleCnt="0"/>
      <dgm:spPr/>
    </dgm:pt>
    <dgm:pt modelId="{314243FB-4BEC-4AA1-A9B1-A3325986B432}" type="pres">
      <dgm:prSet presAssocID="{8115DE36-3FE0-4A3C-AF96-57EC3917BCE6}" presName="child2" presStyleLbl="bgAcc1" presStyleIdx="1" presStyleCnt="4" custScaleX="143559" custScaleY="110817" custLinFactNeighborX="44213" custLinFactNeighborY="641"/>
      <dgm:spPr/>
      <dgm:t>
        <a:bodyPr/>
        <a:lstStyle/>
        <a:p>
          <a:endParaRPr lang="zh-CN" altLang="en-US"/>
        </a:p>
      </dgm:t>
    </dgm:pt>
    <dgm:pt modelId="{6B6AA580-3070-4FDF-B5E7-5D31002EEC89}" type="pres">
      <dgm:prSet presAssocID="{8115DE36-3FE0-4A3C-AF96-57EC3917BCE6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07D8F69-AA09-40DC-91EE-F43148EA0847}" type="pres">
      <dgm:prSet presAssocID="{8115DE36-3FE0-4A3C-AF96-57EC3917BCE6}" presName="child3group" presStyleCnt="0"/>
      <dgm:spPr/>
    </dgm:pt>
    <dgm:pt modelId="{7B028A65-E85F-4DA1-86AD-FF7C8FE4AB73}" type="pres">
      <dgm:prSet presAssocID="{8115DE36-3FE0-4A3C-AF96-57EC3917BCE6}" presName="child3" presStyleLbl="bgAcc1" presStyleIdx="2" presStyleCnt="4" custScaleX="175000" custScaleY="111734" custLinFactNeighborX="44873" custLinFactNeighborY="-29524"/>
      <dgm:spPr/>
      <dgm:t>
        <a:bodyPr/>
        <a:lstStyle/>
        <a:p>
          <a:endParaRPr lang="zh-CN" altLang="en-US"/>
        </a:p>
      </dgm:t>
    </dgm:pt>
    <dgm:pt modelId="{91D978A3-AF5F-4AE4-8108-F6A96668C7ED}" type="pres">
      <dgm:prSet presAssocID="{8115DE36-3FE0-4A3C-AF96-57EC3917BCE6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FD96FE8-3724-46A9-885F-00B605E6A2AF}" type="pres">
      <dgm:prSet presAssocID="{8115DE36-3FE0-4A3C-AF96-57EC3917BCE6}" presName="child4group" presStyleCnt="0"/>
      <dgm:spPr/>
    </dgm:pt>
    <dgm:pt modelId="{73DB1614-A80C-4DA4-8D71-5A69951E67C5}" type="pres">
      <dgm:prSet presAssocID="{8115DE36-3FE0-4A3C-AF96-57EC3917BCE6}" presName="child4" presStyleLbl="bgAcc1" presStyleIdx="3" presStyleCnt="4" custScaleX="143559" custScaleY="110810" custLinFactNeighborX="-34638" custLinFactNeighborY="-18804"/>
      <dgm:spPr/>
      <dgm:t>
        <a:bodyPr/>
        <a:lstStyle/>
        <a:p>
          <a:endParaRPr lang="zh-CN" altLang="en-US"/>
        </a:p>
      </dgm:t>
    </dgm:pt>
    <dgm:pt modelId="{2CD52353-53F7-4C5C-B9F1-28244C9ADA61}" type="pres">
      <dgm:prSet presAssocID="{8115DE36-3FE0-4A3C-AF96-57EC3917BCE6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9340C91-7BA4-4CFD-A6E2-B18D24AD30DF}" type="pres">
      <dgm:prSet presAssocID="{8115DE36-3FE0-4A3C-AF96-57EC3917BCE6}" presName="childPlaceholder" presStyleCnt="0"/>
      <dgm:spPr/>
    </dgm:pt>
    <dgm:pt modelId="{7A43DADC-D3F5-4CB1-B591-F448AF4F1DF1}" type="pres">
      <dgm:prSet presAssocID="{8115DE36-3FE0-4A3C-AF96-57EC3917BCE6}" presName="circle" presStyleCnt="0"/>
      <dgm:spPr/>
    </dgm:pt>
    <dgm:pt modelId="{CB879003-ADF0-4493-9C53-CFA67026E4DC}" type="pres">
      <dgm:prSet presAssocID="{8115DE36-3FE0-4A3C-AF96-57EC3917BCE6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FE1503-8957-4815-AFE6-AA5034DBCFB7}" type="pres">
      <dgm:prSet presAssocID="{8115DE36-3FE0-4A3C-AF96-57EC3917BCE6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EE11CF2-7C5F-4118-BC89-C6A077A8967E}" type="pres">
      <dgm:prSet presAssocID="{8115DE36-3FE0-4A3C-AF96-57EC3917BCE6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B45F956-3E36-47F5-A00F-EB5EB322F4D3}" type="pres">
      <dgm:prSet presAssocID="{8115DE36-3FE0-4A3C-AF96-57EC3917BCE6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E216611-B445-45D3-92AC-17028BFE027F}" type="pres">
      <dgm:prSet presAssocID="{8115DE36-3FE0-4A3C-AF96-57EC3917BCE6}" presName="quadrantPlaceholder" presStyleCnt="0"/>
      <dgm:spPr/>
    </dgm:pt>
    <dgm:pt modelId="{676ACD1A-0A9E-4251-B900-1C8AA304C162}" type="pres">
      <dgm:prSet presAssocID="{8115DE36-3FE0-4A3C-AF96-57EC3917BCE6}" presName="center1" presStyleLbl="fgShp" presStyleIdx="0" presStyleCnt="2"/>
      <dgm:spPr/>
    </dgm:pt>
    <dgm:pt modelId="{8393FF7E-8EA8-46A5-9369-EA53C4CD5CA5}" type="pres">
      <dgm:prSet presAssocID="{8115DE36-3FE0-4A3C-AF96-57EC3917BCE6}" presName="center2" presStyleLbl="fgShp" presStyleIdx="1" presStyleCnt="2"/>
      <dgm:spPr/>
    </dgm:pt>
  </dgm:ptLst>
  <dgm:cxnLst>
    <dgm:cxn modelId="{071FBF0E-FC0C-4156-A3FE-7795652E09B2}" type="presOf" srcId="{8D571FFD-5E95-434D-BACD-F2FE8719C05C}" destId="{8EE11CF2-7C5F-4118-BC89-C6A077A8967E}" srcOrd="0" destOrd="0" presId="urn:microsoft.com/office/officeart/2005/8/layout/cycle4#1"/>
    <dgm:cxn modelId="{0671C44F-86E7-410D-B4A9-40FAEE125CC8}" type="presOf" srcId="{8115DE36-3FE0-4A3C-AF96-57EC3917BCE6}" destId="{68FAFA61-0B59-4045-B54E-C23012430C04}" srcOrd="0" destOrd="0" presId="urn:microsoft.com/office/officeart/2005/8/layout/cycle4#1"/>
    <dgm:cxn modelId="{0C5043D0-1E66-4098-8766-BE3074ADD40B}" type="presOf" srcId="{BFECC1F7-918E-45E5-A87C-99F86D360407}" destId="{73DB1614-A80C-4DA4-8D71-5A69951E67C5}" srcOrd="0" destOrd="4" presId="urn:microsoft.com/office/officeart/2005/8/layout/cycle4#1"/>
    <dgm:cxn modelId="{0F04183A-28A6-4C0F-A0E1-11065F262166}" type="presOf" srcId="{81B46E30-AFC4-4708-90E5-5D3BEAD5EDAB}" destId="{91D978A3-AF5F-4AE4-8108-F6A96668C7ED}" srcOrd="1" destOrd="0" presId="urn:microsoft.com/office/officeart/2005/8/layout/cycle4#1"/>
    <dgm:cxn modelId="{799806E7-1F63-4F60-92C3-A09BC0E9C02C}" srcId="{AC0A031F-1485-461D-9B5A-626144612BFB}" destId="{4456F697-8C44-4E3A-B8CB-0768FE2DC9FA}" srcOrd="2" destOrd="0" parTransId="{FD19E1A9-1E52-4B31-86E2-42F7098B7244}" sibTransId="{1A1898B4-FE17-4CC6-B614-76CE817415A5}"/>
    <dgm:cxn modelId="{FED904B2-1E62-4B5C-8E15-F8052BCEDE2C}" srcId="{8115DE36-3FE0-4A3C-AF96-57EC3917BCE6}" destId="{AC0A031F-1485-461D-9B5A-626144612BFB}" srcOrd="0" destOrd="0" parTransId="{EF256258-1729-46AB-BF95-9D0D893667A0}" sibTransId="{8035AEA4-E1E5-43BF-8BC8-B950EA9C12E0}"/>
    <dgm:cxn modelId="{AE11C85C-6434-43CD-A661-27C147F35387}" type="presOf" srcId="{4D160764-F397-4421-8B56-B0A2EBF1CCFA}" destId="{73DB1614-A80C-4DA4-8D71-5A69951E67C5}" srcOrd="0" destOrd="2" presId="urn:microsoft.com/office/officeart/2005/8/layout/cycle4#1"/>
    <dgm:cxn modelId="{97F16026-41A1-4E3C-9C6A-AFDDBA0F0EA7}" type="presOf" srcId="{4456F697-8C44-4E3A-B8CB-0768FE2DC9FA}" destId="{DD795EBB-7726-4D54-82CE-42F7A1DE0167}" srcOrd="0" destOrd="2" presId="urn:microsoft.com/office/officeart/2005/8/layout/cycle4#1"/>
    <dgm:cxn modelId="{64AB55B2-E0B8-4E4F-9097-18481BAA0977}" srcId="{8115DE36-3FE0-4A3C-AF96-57EC3917BCE6}" destId="{9A437EF7-9407-4DF8-A6C2-BA6BF2326EF2}" srcOrd="1" destOrd="0" parTransId="{95B037FA-6772-4344-87CB-4D734AF6B1F0}" sibTransId="{6C984033-7051-49D8-818B-7133F9FD7D5E}"/>
    <dgm:cxn modelId="{7AA96521-00CA-4E59-B9B3-578374421E8D}" srcId="{A6793D75-9D2C-4A68-BD6A-983067E2BC9A}" destId="{D79EE329-92C9-4D65-BD2A-A54707D76630}" srcOrd="1" destOrd="0" parTransId="{A24D9745-61A4-4E5B-B11C-A7F15B559127}" sibTransId="{0D3DEB04-3743-4086-9D2B-97383C29BA35}"/>
    <dgm:cxn modelId="{3E7055D5-FB17-4AC9-AD5C-3A27D8007780}" type="presOf" srcId="{4B25C850-4867-4A96-84E2-1921BE344559}" destId="{6B6AA580-3070-4FDF-B5E7-5D31002EEC89}" srcOrd="1" destOrd="3" presId="urn:microsoft.com/office/officeart/2005/8/layout/cycle4#1"/>
    <dgm:cxn modelId="{CD38FFB4-425B-4BC2-BD0A-0EE61D73C26E}" type="presOf" srcId="{DD241CAD-1ADB-48B2-8291-047A5069D7E8}" destId="{FEEBA4AB-2CAE-43C5-9B02-EE5FC7824439}" srcOrd="1" destOrd="1" presId="urn:microsoft.com/office/officeart/2005/8/layout/cycle4#1"/>
    <dgm:cxn modelId="{98DC3147-9D5C-4AA1-AD86-CE879E46F00F}" type="presOf" srcId="{4D160764-F397-4421-8B56-B0A2EBF1CCFA}" destId="{2CD52353-53F7-4C5C-B9F1-28244C9ADA61}" srcOrd="1" destOrd="2" presId="urn:microsoft.com/office/officeart/2005/8/layout/cycle4#1"/>
    <dgm:cxn modelId="{ED8AB18E-60CC-436E-8E93-A2456A24792F}" type="presOf" srcId="{F1E43638-1E45-4571-AE29-20E07D09A776}" destId="{314243FB-4BEC-4AA1-A9B1-A3325986B432}" srcOrd="0" destOrd="1" presId="urn:microsoft.com/office/officeart/2005/8/layout/cycle4#1"/>
    <dgm:cxn modelId="{220F525E-E5F0-486C-A3AF-5F8BAFDEA8A2}" srcId="{A6793D75-9D2C-4A68-BD6A-983067E2BC9A}" destId="{BFECC1F7-918E-45E5-A87C-99F86D360407}" srcOrd="4" destOrd="0" parTransId="{35DCC48D-CDC2-405A-8AF0-7AD101F98A8C}" sibTransId="{B0025F90-FF11-47C1-A67D-51202C03E223}"/>
    <dgm:cxn modelId="{2E5889CC-FF17-4F18-9E70-330C11E5F3AD}" type="presOf" srcId="{81B46E30-AFC4-4708-90E5-5D3BEAD5EDAB}" destId="{7B028A65-E85F-4DA1-86AD-FF7C8FE4AB73}" srcOrd="0" destOrd="0" presId="urn:microsoft.com/office/officeart/2005/8/layout/cycle4#1"/>
    <dgm:cxn modelId="{43B5E995-DB14-4757-9CDC-AA67FBC24B95}" type="presOf" srcId="{AC0A031F-1485-461D-9B5A-626144612BFB}" destId="{CB879003-ADF0-4493-9C53-CFA67026E4DC}" srcOrd="0" destOrd="0" presId="urn:microsoft.com/office/officeart/2005/8/layout/cycle4#1"/>
    <dgm:cxn modelId="{14928DC6-4C35-40A7-97F3-AC43003D26B5}" type="presOf" srcId="{EBDE3E6E-0E71-44EF-AAB2-15E9F8804D6C}" destId="{7B028A65-E85F-4DA1-86AD-FF7C8FE4AB73}" srcOrd="0" destOrd="2" presId="urn:microsoft.com/office/officeart/2005/8/layout/cycle4#1"/>
    <dgm:cxn modelId="{50E887BC-156E-4552-942F-FFD0F14D5AB4}" srcId="{9A437EF7-9407-4DF8-A6C2-BA6BF2326EF2}" destId="{3CCCA304-3E51-4E4C-AB68-94F454331202}" srcOrd="0" destOrd="0" parTransId="{40015B69-C640-4C4F-A980-0562FB91F330}" sibTransId="{E497F62F-573E-42C0-833E-BAF31FA8F2AE}"/>
    <dgm:cxn modelId="{7865D450-65F0-44E4-B874-CFED35BCF5D8}" srcId="{AC0A031F-1485-461D-9B5A-626144612BFB}" destId="{DD241CAD-1ADB-48B2-8291-047A5069D7E8}" srcOrd="1" destOrd="0" parTransId="{5D5DD3D6-D0BD-45ED-B95F-002994E9E686}" sibTransId="{C5883090-3A93-46D2-9F9B-EFA41028F1BD}"/>
    <dgm:cxn modelId="{667FC169-86F8-40A8-8714-67EA06ACFFC0}" srcId="{9A437EF7-9407-4DF8-A6C2-BA6BF2326EF2}" destId="{F1E43638-1E45-4571-AE29-20E07D09A776}" srcOrd="1" destOrd="0" parTransId="{997B3657-45FD-4A47-B26E-BD06C96A8FE3}" sibTransId="{6BDAFF57-D8B4-4D7D-9198-0C23DC4DCBA5}"/>
    <dgm:cxn modelId="{1A9911B4-549D-486C-9B5F-03C72EA61EC5}" type="presOf" srcId="{E2A37D0B-1018-43F0-9A85-BE8751358683}" destId="{2CD52353-53F7-4C5C-B9F1-28244C9ADA61}" srcOrd="1" destOrd="3" presId="urn:microsoft.com/office/officeart/2005/8/layout/cycle4#1"/>
    <dgm:cxn modelId="{958D2F7E-1621-4118-8086-069F03E298F4}" type="presOf" srcId="{7B008B4F-85A9-45F0-A1ED-A253048DFB4F}" destId="{6B6AA580-3070-4FDF-B5E7-5D31002EEC89}" srcOrd="1" destOrd="2" presId="urn:microsoft.com/office/officeart/2005/8/layout/cycle4#1"/>
    <dgm:cxn modelId="{71917F45-94B6-40FC-8885-3CF0D752D988}" type="presOf" srcId="{4456F697-8C44-4E3A-B8CB-0768FE2DC9FA}" destId="{FEEBA4AB-2CAE-43C5-9B02-EE5FC7824439}" srcOrd="1" destOrd="2" presId="urn:microsoft.com/office/officeart/2005/8/layout/cycle4#1"/>
    <dgm:cxn modelId="{51651B9A-C6AA-405B-AEC8-CBCB7445562C}" type="presOf" srcId="{D79EE329-92C9-4D65-BD2A-A54707D76630}" destId="{73DB1614-A80C-4DA4-8D71-5A69951E67C5}" srcOrd="0" destOrd="1" presId="urn:microsoft.com/office/officeart/2005/8/layout/cycle4#1"/>
    <dgm:cxn modelId="{10041834-E4C4-4243-8103-DC8BCB004A76}" srcId="{8D571FFD-5E95-434D-BACD-F2FE8719C05C}" destId="{EBDE3E6E-0E71-44EF-AAB2-15E9F8804D6C}" srcOrd="2" destOrd="0" parTransId="{41FCFCAF-290C-47A0-8769-6A276672BE47}" sibTransId="{51D75C04-B0E5-4DC2-B486-0E7123A1D068}"/>
    <dgm:cxn modelId="{D4C326AD-520A-4D1A-80A3-75C5DA38FA94}" type="presOf" srcId="{EBDE3E6E-0E71-44EF-AAB2-15E9F8804D6C}" destId="{91D978A3-AF5F-4AE4-8108-F6A96668C7ED}" srcOrd="1" destOrd="2" presId="urn:microsoft.com/office/officeart/2005/8/layout/cycle4#1"/>
    <dgm:cxn modelId="{543C20EE-3CBF-4D9B-AF4E-62B38DF58136}" srcId="{A6793D75-9D2C-4A68-BD6A-983067E2BC9A}" destId="{E2A37D0B-1018-43F0-9A85-BE8751358683}" srcOrd="3" destOrd="0" parTransId="{1DB097D0-2568-438D-A6D6-3C769B6E3E7C}" sibTransId="{77B4A929-524A-42FF-B8BF-562655E4476A}"/>
    <dgm:cxn modelId="{74387687-FBA1-4C12-8515-EBEC5DD2FFF7}" type="presOf" srcId="{73804DC4-8874-442E-9B5B-A66A54224F43}" destId="{7B028A65-E85F-4DA1-86AD-FF7C8FE4AB73}" srcOrd="0" destOrd="1" presId="urn:microsoft.com/office/officeart/2005/8/layout/cycle4#1"/>
    <dgm:cxn modelId="{FC38152C-ED3A-4764-917D-B6E9467EDA51}" type="presOf" srcId="{3CCCA304-3E51-4E4C-AB68-94F454331202}" destId="{314243FB-4BEC-4AA1-A9B1-A3325986B432}" srcOrd="0" destOrd="0" presId="urn:microsoft.com/office/officeart/2005/8/layout/cycle4#1"/>
    <dgm:cxn modelId="{B271E823-F086-4FA4-A989-34078E27B0EC}" type="presOf" srcId="{9A437EF7-9407-4DF8-A6C2-BA6BF2326EF2}" destId="{40FE1503-8957-4815-AFE6-AA5034DBCFB7}" srcOrd="0" destOrd="0" presId="urn:microsoft.com/office/officeart/2005/8/layout/cycle4#1"/>
    <dgm:cxn modelId="{FE1CB742-472D-4237-AF17-E3C27585E170}" type="presOf" srcId="{7B008B4F-85A9-45F0-A1ED-A253048DFB4F}" destId="{314243FB-4BEC-4AA1-A9B1-A3325986B432}" srcOrd="0" destOrd="2" presId="urn:microsoft.com/office/officeart/2005/8/layout/cycle4#1"/>
    <dgm:cxn modelId="{A759B5A5-CF3F-467F-B966-39A2E75EC421}" type="presOf" srcId="{73804DC4-8874-442E-9B5B-A66A54224F43}" destId="{91D978A3-AF5F-4AE4-8108-F6A96668C7ED}" srcOrd="1" destOrd="1" presId="urn:microsoft.com/office/officeart/2005/8/layout/cycle4#1"/>
    <dgm:cxn modelId="{109045C8-6A3C-462B-9828-9067AD1474E2}" type="presOf" srcId="{9288C856-2D0C-4C82-B14D-626B8FD854CC}" destId="{DD795EBB-7726-4D54-82CE-42F7A1DE0167}" srcOrd="0" destOrd="0" presId="urn:microsoft.com/office/officeart/2005/8/layout/cycle4#1"/>
    <dgm:cxn modelId="{954B251E-09B5-4E0F-A62F-91A0C4C36FCC}" srcId="{8D571FFD-5E95-434D-BACD-F2FE8719C05C}" destId="{81B46E30-AFC4-4708-90E5-5D3BEAD5EDAB}" srcOrd="0" destOrd="0" parTransId="{3F3FF995-A541-4716-832E-011C3F1D1A81}" sibTransId="{D701BD9C-1064-4AF4-BECA-F7B50F17733B}"/>
    <dgm:cxn modelId="{3C524CE9-E76E-4812-B27B-F7B83A04D3E3}" type="presOf" srcId="{F40A259F-D1EE-4F1D-9C4F-CCB60E5F01D6}" destId="{DD795EBB-7726-4D54-82CE-42F7A1DE0167}" srcOrd="0" destOrd="3" presId="urn:microsoft.com/office/officeart/2005/8/layout/cycle4#1"/>
    <dgm:cxn modelId="{D1ABF950-EF17-46AE-A649-4CA6A3470C0C}" srcId="{9A437EF7-9407-4DF8-A6C2-BA6BF2326EF2}" destId="{4B25C850-4867-4A96-84E2-1921BE344559}" srcOrd="3" destOrd="0" parTransId="{3F976196-C988-42CE-A629-47CB64651086}" sibTransId="{1421386C-89B3-4C6F-A5CD-5C22409F1B48}"/>
    <dgm:cxn modelId="{EBA865B4-E5C7-4EF9-8629-EAD7E1F44201}" type="presOf" srcId="{F40A259F-D1EE-4F1D-9C4F-CCB60E5F01D6}" destId="{FEEBA4AB-2CAE-43C5-9B02-EE5FC7824439}" srcOrd="1" destOrd="3" presId="urn:microsoft.com/office/officeart/2005/8/layout/cycle4#1"/>
    <dgm:cxn modelId="{00A88411-61B7-492A-85BC-86F9D4B8CFE2}" type="presOf" srcId="{F0A5AEB8-4174-4168-8665-DF538269BD75}" destId="{2CD52353-53F7-4C5C-B9F1-28244C9ADA61}" srcOrd="1" destOrd="0" presId="urn:microsoft.com/office/officeart/2005/8/layout/cycle4#1"/>
    <dgm:cxn modelId="{7886AF32-863A-4B1B-A9AA-FE415C540A45}" type="presOf" srcId="{4B25C850-4867-4A96-84E2-1921BE344559}" destId="{314243FB-4BEC-4AA1-A9B1-A3325986B432}" srcOrd="0" destOrd="3" presId="urn:microsoft.com/office/officeart/2005/8/layout/cycle4#1"/>
    <dgm:cxn modelId="{8068E4D1-8D8A-43F2-8B67-EEFA17B66DDB}" type="presOf" srcId="{9288C856-2D0C-4C82-B14D-626B8FD854CC}" destId="{FEEBA4AB-2CAE-43C5-9B02-EE5FC7824439}" srcOrd="1" destOrd="0" presId="urn:microsoft.com/office/officeart/2005/8/layout/cycle4#1"/>
    <dgm:cxn modelId="{581703E3-D1AE-4732-BDB3-0DAD2D9224A8}" srcId="{A6793D75-9D2C-4A68-BD6A-983067E2BC9A}" destId="{F0A5AEB8-4174-4168-8665-DF538269BD75}" srcOrd="0" destOrd="0" parTransId="{A6E7CE6E-D2C7-485A-90B2-AFCDC6012515}" sibTransId="{B0A429D1-4132-4247-B145-67CE163CE780}"/>
    <dgm:cxn modelId="{449CC0A6-9897-4886-B815-64C5F6961E28}" type="presOf" srcId="{A6793D75-9D2C-4A68-BD6A-983067E2BC9A}" destId="{5B45F956-3E36-47F5-A00F-EB5EB322F4D3}" srcOrd="0" destOrd="0" presId="urn:microsoft.com/office/officeart/2005/8/layout/cycle4#1"/>
    <dgm:cxn modelId="{7B41EAB5-9386-4058-8F8C-57024D94BA50}" type="presOf" srcId="{F1E43638-1E45-4571-AE29-20E07D09A776}" destId="{6B6AA580-3070-4FDF-B5E7-5D31002EEC89}" srcOrd="1" destOrd="1" presId="urn:microsoft.com/office/officeart/2005/8/layout/cycle4#1"/>
    <dgm:cxn modelId="{5AC8F44E-66F2-43FC-9EBB-82DC66828F04}" type="presOf" srcId="{F0A5AEB8-4174-4168-8665-DF538269BD75}" destId="{73DB1614-A80C-4DA4-8D71-5A69951E67C5}" srcOrd="0" destOrd="0" presId="urn:microsoft.com/office/officeart/2005/8/layout/cycle4#1"/>
    <dgm:cxn modelId="{F33B170A-9EE0-4148-954F-A8D55AFE90B3}" srcId="{8D571FFD-5E95-434D-BACD-F2FE8719C05C}" destId="{73804DC4-8874-442E-9B5B-A66A54224F43}" srcOrd="1" destOrd="0" parTransId="{767CF57C-CA65-430B-9256-A2A57EB0355A}" sibTransId="{84221E88-2653-48DE-ABA5-C39737E30449}"/>
    <dgm:cxn modelId="{B0F61E06-4229-48DD-ABEF-D94F9A1552FC}" srcId="{AC0A031F-1485-461D-9B5A-626144612BFB}" destId="{9288C856-2D0C-4C82-B14D-626B8FD854CC}" srcOrd="0" destOrd="0" parTransId="{EE7220DE-598F-45D5-BDB1-532AB9D4FB1A}" sibTransId="{9F84566B-E548-48D3-9047-F0BF8D4557FA}"/>
    <dgm:cxn modelId="{5C9C772B-9184-44BD-9C0D-D0351B3D5E1F}" type="presOf" srcId="{BFECC1F7-918E-45E5-A87C-99F86D360407}" destId="{2CD52353-53F7-4C5C-B9F1-28244C9ADA61}" srcOrd="1" destOrd="4" presId="urn:microsoft.com/office/officeart/2005/8/layout/cycle4#1"/>
    <dgm:cxn modelId="{9BD12927-EC41-49E9-AB94-979E0E721A22}" srcId="{9A437EF7-9407-4DF8-A6C2-BA6BF2326EF2}" destId="{7B008B4F-85A9-45F0-A1ED-A253048DFB4F}" srcOrd="2" destOrd="0" parTransId="{52FCFD8C-A99E-4CF0-B6E1-998A6697F728}" sibTransId="{1E37BC40-C5D5-410C-8F4D-980739411856}"/>
    <dgm:cxn modelId="{C487CBCC-20FA-43E3-B2B1-6920151DEEF0}" type="presOf" srcId="{E2A37D0B-1018-43F0-9A85-BE8751358683}" destId="{73DB1614-A80C-4DA4-8D71-5A69951E67C5}" srcOrd="0" destOrd="3" presId="urn:microsoft.com/office/officeart/2005/8/layout/cycle4#1"/>
    <dgm:cxn modelId="{33A37E7C-65BD-4C31-8333-BECA09BA2825}" type="presOf" srcId="{D79EE329-92C9-4D65-BD2A-A54707D76630}" destId="{2CD52353-53F7-4C5C-B9F1-28244C9ADA61}" srcOrd="1" destOrd="1" presId="urn:microsoft.com/office/officeart/2005/8/layout/cycle4#1"/>
    <dgm:cxn modelId="{1651AC5E-F467-4151-9B48-68E80F4669EF}" srcId="{8115DE36-3FE0-4A3C-AF96-57EC3917BCE6}" destId="{A6793D75-9D2C-4A68-BD6A-983067E2BC9A}" srcOrd="3" destOrd="0" parTransId="{5B0D4CC4-27EB-44BA-A3A0-365DA92B55CB}" sibTransId="{90F7E451-6571-4F81-ADEB-3EB9271A9EE3}"/>
    <dgm:cxn modelId="{08E15E8A-B86B-4B88-A7D9-AF2C22B62BE7}" srcId="{A6793D75-9D2C-4A68-BD6A-983067E2BC9A}" destId="{4D160764-F397-4421-8B56-B0A2EBF1CCFA}" srcOrd="2" destOrd="0" parTransId="{4816A6A1-840A-498B-A14B-E5B48155BD4A}" sibTransId="{C763D2AA-89DF-4DA8-A205-201893FF5B7F}"/>
    <dgm:cxn modelId="{FD4CC0A1-5D48-450F-A723-77D3D1A1F37A}" srcId="{AC0A031F-1485-461D-9B5A-626144612BFB}" destId="{F40A259F-D1EE-4F1D-9C4F-CCB60E5F01D6}" srcOrd="3" destOrd="0" parTransId="{A60C31B7-A8CC-4568-B0AD-4C4CAC1391B5}" sibTransId="{2D91D1BC-049E-4DC0-8229-286279D5C6A2}"/>
    <dgm:cxn modelId="{26A1B788-C427-4B3E-9957-15F6959BB0C3}" srcId="{8115DE36-3FE0-4A3C-AF96-57EC3917BCE6}" destId="{8D571FFD-5E95-434D-BACD-F2FE8719C05C}" srcOrd="2" destOrd="0" parTransId="{318EEB07-9158-4183-BD47-E3BD3102F34D}" sibTransId="{E0DB6924-0907-490E-AC9A-2A64C3CF0EC7}"/>
    <dgm:cxn modelId="{6C9B6A43-B855-4556-B4DC-00C6777C404E}" type="presOf" srcId="{DD241CAD-1ADB-48B2-8291-047A5069D7E8}" destId="{DD795EBB-7726-4D54-82CE-42F7A1DE0167}" srcOrd="0" destOrd="1" presId="urn:microsoft.com/office/officeart/2005/8/layout/cycle4#1"/>
    <dgm:cxn modelId="{CD32401B-963A-46D7-B23B-541F8F99C748}" type="presOf" srcId="{3CCCA304-3E51-4E4C-AB68-94F454331202}" destId="{6B6AA580-3070-4FDF-B5E7-5D31002EEC89}" srcOrd="1" destOrd="0" presId="urn:microsoft.com/office/officeart/2005/8/layout/cycle4#1"/>
    <dgm:cxn modelId="{18E10D75-B094-4768-93FD-C63E5E8E6C8B}" type="presParOf" srcId="{68FAFA61-0B59-4045-B54E-C23012430C04}" destId="{259905AE-4CD6-4AF0-826A-E4E7CBB2027C}" srcOrd="0" destOrd="0" presId="urn:microsoft.com/office/officeart/2005/8/layout/cycle4#1"/>
    <dgm:cxn modelId="{B5DE7CC3-CEAE-4B92-8A88-7325F9B909D8}" type="presParOf" srcId="{259905AE-4CD6-4AF0-826A-E4E7CBB2027C}" destId="{F86A907A-2596-44F3-A7D3-E06EB6DB584D}" srcOrd="0" destOrd="0" presId="urn:microsoft.com/office/officeart/2005/8/layout/cycle4#1"/>
    <dgm:cxn modelId="{44334CCD-4DE4-47E8-B693-62CB99DEEB8F}" type="presParOf" srcId="{F86A907A-2596-44F3-A7D3-E06EB6DB584D}" destId="{DD795EBB-7726-4D54-82CE-42F7A1DE0167}" srcOrd="0" destOrd="0" presId="urn:microsoft.com/office/officeart/2005/8/layout/cycle4#1"/>
    <dgm:cxn modelId="{98A92D5E-CC71-48E8-A4C5-17F959DD64CD}" type="presParOf" srcId="{F86A907A-2596-44F3-A7D3-E06EB6DB584D}" destId="{FEEBA4AB-2CAE-43C5-9B02-EE5FC7824439}" srcOrd="1" destOrd="0" presId="urn:microsoft.com/office/officeart/2005/8/layout/cycle4#1"/>
    <dgm:cxn modelId="{F8C52ADB-E828-46C4-89DE-6F2AFE868BEB}" type="presParOf" srcId="{259905AE-4CD6-4AF0-826A-E4E7CBB2027C}" destId="{5343DD6B-05A5-44D2-A6E3-817546DB43D0}" srcOrd="1" destOrd="0" presId="urn:microsoft.com/office/officeart/2005/8/layout/cycle4#1"/>
    <dgm:cxn modelId="{EAA11DE1-58E3-4FE3-BD4A-A79757622479}" type="presParOf" srcId="{5343DD6B-05A5-44D2-A6E3-817546DB43D0}" destId="{314243FB-4BEC-4AA1-A9B1-A3325986B432}" srcOrd="0" destOrd="0" presId="urn:microsoft.com/office/officeart/2005/8/layout/cycle4#1"/>
    <dgm:cxn modelId="{E17F88E6-964C-4087-9893-460C468AEC02}" type="presParOf" srcId="{5343DD6B-05A5-44D2-A6E3-817546DB43D0}" destId="{6B6AA580-3070-4FDF-B5E7-5D31002EEC89}" srcOrd="1" destOrd="0" presId="urn:microsoft.com/office/officeart/2005/8/layout/cycle4#1"/>
    <dgm:cxn modelId="{D084B450-C089-4201-ADFD-A9A3AF5042CB}" type="presParOf" srcId="{259905AE-4CD6-4AF0-826A-E4E7CBB2027C}" destId="{C07D8F69-AA09-40DC-91EE-F43148EA0847}" srcOrd="2" destOrd="0" presId="urn:microsoft.com/office/officeart/2005/8/layout/cycle4#1"/>
    <dgm:cxn modelId="{8F48BC7B-13F1-49DF-B95A-C7904AF0C178}" type="presParOf" srcId="{C07D8F69-AA09-40DC-91EE-F43148EA0847}" destId="{7B028A65-E85F-4DA1-86AD-FF7C8FE4AB73}" srcOrd="0" destOrd="0" presId="urn:microsoft.com/office/officeart/2005/8/layout/cycle4#1"/>
    <dgm:cxn modelId="{72234A99-F3D0-4F68-95F2-7B458E3C2833}" type="presParOf" srcId="{C07D8F69-AA09-40DC-91EE-F43148EA0847}" destId="{91D978A3-AF5F-4AE4-8108-F6A96668C7ED}" srcOrd="1" destOrd="0" presId="urn:microsoft.com/office/officeart/2005/8/layout/cycle4#1"/>
    <dgm:cxn modelId="{7D23DEE0-A3A2-424A-91C7-21A1342D40C3}" type="presParOf" srcId="{259905AE-4CD6-4AF0-826A-E4E7CBB2027C}" destId="{DFD96FE8-3724-46A9-885F-00B605E6A2AF}" srcOrd="3" destOrd="0" presId="urn:microsoft.com/office/officeart/2005/8/layout/cycle4#1"/>
    <dgm:cxn modelId="{F4791330-C569-4032-9FD8-B72015990BE1}" type="presParOf" srcId="{DFD96FE8-3724-46A9-885F-00B605E6A2AF}" destId="{73DB1614-A80C-4DA4-8D71-5A69951E67C5}" srcOrd="0" destOrd="0" presId="urn:microsoft.com/office/officeart/2005/8/layout/cycle4#1"/>
    <dgm:cxn modelId="{6C4E39B8-8573-425F-AA08-5CAB6E2A5D80}" type="presParOf" srcId="{DFD96FE8-3724-46A9-885F-00B605E6A2AF}" destId="{2CD52353-53F7-4C5C-B9F1-28244C9ADA61}" srcOrd="1" destOrd="0" presId="urn:microsoft.com/office/officeart/2005/8/layout/cycle4#1"/>
    <dgm:cxn modelId="{7982BFD5-23B1-4FBC-8FFB-A3F17CA04499}" type="presParOf" srcId="{259905AE-4CD6-4AF0-826A-E4E7CBB2027C}" destId="{19340C91-7BA4-4CFD-A6E2-B18D24AD30DF}" srcOrd="4" destOrd="0" presId="urn:microsoft.com/office/officeart/2005/8/layout/cycle4#1"/>
    <dgm:cxn modelId="{11CE67DF-684F-4DA5-A7D1-8D5B9B3596D5}" type="presParOf" srcId="{68FAFA61-0B59-4045-B54E-C23012430C04}" destId="{7A43DADC-D3F5-4CB1-B591-F448AF4F1DF1}" srcOrd="1" destOrd="0" presId="urn:microsoft.com/office/officeart/2005/8/layout/cycle4#1"/>
    <dgm:cxn modelId="{B97F75EA-881D-4595-A958-567CDE63826B}" type="presParOf" srcId="{7A43DADC-D3F5-4CB1-B591-F448AF4F1DF1}" destId="{CB879003-ADF0-4493-9C53-CFA67026E4DC}" srcOrd="0" destOrd="0" presId="urn:microsoft.com/office/officeart/2005/8/layout/cycle4#1"/>
    <dgm:cxn modelId="{599D1F5B-64F6-4E8A-9B6F-9A0773F4E340}" type="presParOf" srcId="{7A43DADC-D3F5-4CB1-B591-F448AF4F1DF1}" destId="{40FE1503-8957-4815-AFE6-AA5034DBCFB7}" srcOrd="1" destOrd="0" presId="urn:microsoft.com/office/officeart/2005/8/layout/cycle4#1"/>
    <dgm:cxn modelId="{E9A3DDA8-6486-47B1-98D8-CC0DAF8ECC67}" type="presParOf" srcId="{7A43DADC-D3F5-4CB1-B591-F448AF4F1DF1}" destId="{8EE11CF2-7C5F-4118-BC89-C6A077A8967E}" srcOrd="2" destOrd="0" presId="urn:microsoft.com/office/officeart/2005/8/layout/cycle4#1"/>
    <dgm:cxn modelId="{938913E4-2DBA-4F87-A6F4-619692E5D6D6}" type="presParOf" srcId="{7A43DADC-D3F5-4CB1-B591-F448AF4F1DF1}" destId="{5B45F956-3E36-47F5-A00F-EB5EB322F4D3}" srcOrd="3" destOrd="0" presId="urn:microsoft.com/office/officeart/2005/8/layout/cycle4#1"/>
    <dgm:cxn modelId="{DD629D06-AA9B-4114-83FE-B6EA7DD584E4}" type="presParOf" srcId="{7A43DADC-D3F5-4CB1-B591-F448AF4F1DF1}" destId="{7E216611-B445-45D3-92AC-17028BFE027F}" srcOrd="4" destOrd="0" presId="urn:microsoft.com/office/officeart/2005/8/layout/cycle4#1"/>
    <dgm:cxn modelId="{978380AC-6712-483C-89DB-73EFF3C3399F}" type="presParOf" srcId="{68FAFA61-0B59-4045-B54E-C23012430C04}" destId="{676ACD1A-0A9E-4251-B900-1C8AA304C162}" srcOrd="2" destOrd="0" presId="urn:microsoft.com/office/officeart/2005/8/layout/cycle4#1"/>
    <dgm:cxn modelId="{F78C869D-8B82-49F4-8C44-3A2E105AF777}" type="presParOf" srcId="{68FAFA61-0B59-4045-B54E-C23012430C04}" destId="{8393FF7E-8EA8-46A5-9369-EA53C4CD5CA5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558478" cy="4275752"/>
        <a:chOff x="0" y="0"/>
        <a:chExt cx="5558478" cy="4275752"/>
      </a:xfrm>
    </dsp:grpSpPr>
    <dsp:sp modelId="{DD795EBB-7726-4D54-82CE-42F7A1DE0167}">
      <dsp:nvSpPr>
        <dsp:cNvPr id="3" name="圆角矩形 2"/>
        <dsp:cNvSpPr/>
      </dsp:nvSpPr>
      <dsp:spPr bwMode="white">
        <a:xfrm>
          <a:off x="196484" y="-38448"/>
          <a:ext cx="3026149" cy="1514593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0960" tIns="60960" rIns="60960" bIns="60960" anchor="ctr" anchorCtr="1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marL="171450" lvl="1" indent="-171450" algn="l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账单分期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E</a:t>
          </a: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招贷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百宝箱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96484" y="-38448"/>
        <a:ext cx="3026149" cy="1514593"/>
      </dsp:txXfrm>
    </dsp:sp>
    <dsp:sp modelId="{314243FB-4BEC-4AA1-A9B1-A3325986B432}">
      <dsp:nvSpPr>
        <dsp:cNvPr id="4" name="圆角矩形 3"/>
        <dsp:cNvSpPr/>
      </dsp:nvSpPr>
      <dsp:spPr bwMode="white">
        <a:xfrm>
          <a:off x="5322780" y="-66106"/>
          <a:ext cx="3026149" cy="1514689"/>
        </a:xfrm>
        <a:prstGeom prst="roundRect">
          <a:avLst>
            <a:gd name="adj" fmla="val 10000"/>
          </a:avLst>
        </a:prstGeom>
        <a:ln>
          <a:solidFill>
            <a:schemeClr val="accent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72390" tIns="72390" rIns="72390" bIns="72390" anchor="ctr" anchorCtr="1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19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09:00—19:00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周末单双休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法定节假日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5322780" y="-66106"/>
        <a:ext cx="3026149" cy="1514689"/>
      </dsp:txXfrm>
    </dsp:sp>
    <dsp:sp modelId="{7B028A65-E85F-4DA1-86AD-FF7C8FE4AB73}">
      <dsp:nvSpPr>
        <dsp:cNvPr id="5" name="圆角矩形 4"/>
        <dsp:cNvSpPr/>
      </dsp:nvSpPr>
      <dsp:spPr bwMode="white">
        <a:xfrm>
          <a:off x="5005312" y="2419851"/>
          <a:ext cx="3688909" cy="1527223"/>
        </a:xfrm>
        <a:prstGeom prst="roundRect">
          <a:avLst>
            <a:gd name="adj" fmla="val 10000"/>
          </a:avLst>
        </a:prstGeom>
        <a:ln>
          <a:solidFill>
            <a:schemeClr val="accent3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0960" tIns="60960" rIns="60960" bIns="60960" anchor="ctr" anchorCtr="1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marL="171450" lvl="1" indent="-171450" algn="l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2100</a:t>
          </a: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（底薪）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1000</a:t>
          </a: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（保底绩效）</a:t>
          </a:r>
          <a:r>
            <a:rPr lang="en-US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/</a:t>
          </a: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提成</a:t>
          </a:r>
          <a:r>
            <a:rPr lang="en-US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,500</a:t>
          </a: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住房补贴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4000-7000</a:t>
          </a: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（上不封顶）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5005312" y="2419851"/>
        <a:ext cx="3688909" cy="1527223"/>
      </dsp:txXfrm>
    </dsp:sp>
    <dsp:sp modelId="{73DB1614-A80C-4DA4-8D71-5A69951E67C5}">
      <dsp:nvSpPr>
        <dsp:cNvPr id="6" name="圆角矩形 5"/>
        <dsp:cNvSpPr/>
      </dsp:nvSpPr>
      <dsp:spPr bwMode="white">
        <a:xfrm>
          <a:off x="221358" y="2572691"/>
          <a:ext cx="3026149" cy="1514593"/>
        </a:xfrm>
        <a:prstGeom prst="roundRect">
          <a:avLst>
            <a:gd name="adj" fmla="val 10000"/>
          </a:avLst>
        </a:prstGeom>
        <a:ln>
          <a:solidFill>
            <a:schemeClr val="accent2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53340" tIns="53340" rIns="53340" bIns="53340" anchor="ctr" anchorCtr="1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五险一金、内部晋升</a:t>
          </a:r>
          <a:endParaRPr lang="zh-CN" altLang="en-US" sz="1400" b="1" dirty="0" smtClean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带薪年假、带薪培训</a:t>
          </a:r>
          <a:endParaRPr lang="zh-CN" altLang="en-US" sz="14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月度奖励、</a:t>
          </a:r>
          <a:r>
            <a:rPr sz="14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开年奖</a:t>
          </a:r>
          <a:endParaRPr sz="1400" b="1" dirty="0" smtClean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入职体检、福利体检</a:t>
          </a:r>
          <a:endParaRPr lang="zh-CN" altLang="en-US" sz="14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21358" y="2572691"/>
        <a:ext cx="3026149" cy="1514593"/>
      </dsp:txXfrm>
    </dsp:sp>
    <dsp:sp modelId="{CB879003-ADF0-4493-9C53-CFA67026E4DC}">
      <dsp:nvSpPr>
        <dsp:cNvPr id="7" name="饼形 6"/>
        <dsp:cNvSpPr/>
      </dsp:nvSpPr>
      <dsp:spPr bwMode="white">
        <a:xfrm>
          <a:off x="2459589" y="247550"/>
          <a:ext cx="1847655" cy="1847655"/>
        </a:xfrm>
        <a:prstGeom prst="pieWedg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9136" tIns="199136" rIns="199136" bIns="199136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工作岗位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459589" y="247550"/>
        <a:ext cx="1847655" cy="1847655"/>
      </dsp:txXfrm>
    </dsp:sp>
    <dsp:sp modelId="{40FE1503-8957-4815-AFE6-AA5034DBCFB7}">
      <dsp:nvSpPr>
        <dsp:cNvPr id="8" name="饼形 7"/>
        <dsp:cNvSpPr/>
      </dsp:nvSpPr>
      <dsp:spPr bwMode="white">
        <a:xfrm rot="5400000">
          <a:off x="4392587" y="247550"/>
          <a:ext cx="1847655" cy="1847655"/>
        </a:xfrm>
        <a:prstGeom prst="pieWedge">
          <a:avLst/>
        </a:prstGeom>
        <a:solidFill>
          <a:schemeClr val="accent6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99136" tIns="199136" rIns="199136" bIns="199136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工作时间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5400000">
        <a:off x="4392587" y="247550"/>
        <a:ext cx="1847655" cy="1847655"/>
      </dsp:txXfrm>
    </dsp:sp>
    <dsp:sp modelId="{8EE11CF2-7C5F-4118-BC89-C6A077A8967E}">
      <dsp:nvSpPr>
        <dsp:cNvPr id="9" name="饼形 8"/>
        <dsp:cNvSpPr/>
      </dsp:nvSpPr>
      <dsp:spPr bwMode="white">
        <a:xfrm rot="10800000">
          <a:off x="4392587" y="2180547"/>
          <a:ext cx="1847655" cy="1847655"/>
        </a:xfrm>
        <a:prstGeom prst="pieWedge">
          <a:avLst/>
        </a:prstGeom>
        <a:solidFill>
          <a:schemeClr val="accent3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199136" tIns="199136" rIns="199136" bIns="199136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薪资待遇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0800000">
        <a:off x="4392587" y="2180547"/>
        <a:ext cx="1847655" cy="1847655"/>
      </dsp:txXfrm>
    </dsp:sp>
    <dsp:sp modelId="{5B45F956-3E36-47F5-A00F-EB5EB322F4D3}">
      <dsp:nvSpPr>
        <dsp:cNvPr id="10" name="饼形 9"/>
        <dsp:cNvSpPr/>
      </dsp:nvSpPr>
      <dsp:spPr bwMode="white">
        <a:xfrm rot="16200000">
          <a:off x="2459589" y="2180547"/>
          <a:ext cx="1847655" cy="1847655"/>
        </a:xfrm>
        <a:prstGeom prst="pieWedge">
          <a:avLst/>
        </a:prstGeom>
        <a:solidFill>
          <a:schemeClr val="accent2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99136" tIns="199136" rIns="199136" bIns="199136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公司福利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6200000">
        <a:off x="2459589" y="2180547"/>
        <a:ext cx="1847655" cy="1847655"/>
      </dsp:txXfrm>
    </dsp:sp>
    <dsp:sp modelId="{676ACD1A-0A9E-4251-B900-1C8AA304C162}">
      <dsp:nvSpPr>
        <dsp:cNvPr id="11" name="环形箭头 10"/>
        <dsp:cNvSpPr/>
      </dsp:nvSpPr>
      <dsp:spPr bwMode="white">
        <a:xfrm>
          <a:off x="4030950" y="1753837"/>
          <a:ext cx="637932" cy="554723"/>
        </a:xfrm>
        <a:prstGeom prst="circularArrow">
          <a:avLst/>
        </a:prstGeom>
      </dsp:spPr>
      <dsp:style>
        <a:lnRef idx="2">
          <a:schemeClr val="lt1"/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/>
      </dsp:style>
      <dsp:txXfrm>
        <a:off x="4030950" y="1753837"/>
        <a:ext cx="637932" cy="554723"/>
      </dsp:txXfrm>
    </dsp:sp>
    <dsp:sp modelId="{8393FF7E-8EA8-46A5-9369-EA53C4CD5CA5}">
      <dsp:nvSpPr>
        <dsp:cNvPr id="12" name="环形箭头 11"/>
        <dsp:cNvSpPr/>
      </dsp:nvSpPr>
      <dsp:spPr bwMode="white">
        <a:xfrm rot="10800000">
          <a:off x="4030950" y="1967192"/>
          <a:ext cx="637932" cy="554723"/>
        </a:xfrm>
        <a:prstGeom prst="circularArrow">
          <a:avLst/>
        </a:prstGeom>
      </dsp:spPr>
      <dsp:style>
        <a:lnRef idx="2">
          <a:schemeClr val="lt1"/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/>
      </dsp:style>
      <dsp:txXfrm rot="10800000">
        <a:off x="4030950" y="1967192"/>
        <a:ext cx="637932" cy="554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type="pieWedge" r:blip="" rot="90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type="pieWedge" r:blip="" rot="90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type="pieWedge" r:blip="" rot="180">
                  <dgm:adjLst/>
                </dgm:shape>
              </dgm:if>
              <dgm:else name="Name40">
                <dgm:shape xmlns:r="http://schemas.openxmlformats.org/officeDocument/2006/relationships" type="pieWedge" r:blip="" rot="270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type="pieWedge" r:blip="" rot="270">
                  <dgm:adjLst/>
                </dgm:shape>
              </dgm:if>
              <dgm:else name="Name43">
                <dgm:shape xmlns:r="http://schemas.openxmlformats.org/officeDocument/2006/relationships" type="pieWedge" r:blip="" rot="180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type="leftCircularArrow" r:blip="" rot="180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type="circularArrow" r:blip="" rot="180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66804-583B-42BE-962B-441699487C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0FDFD-A5D4-42F3-BCC8-12887DAA73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fld id="{B9EEDA17-7CE7-49CA-897E-A1888A19DA62}" type="datetimeFigureOut">
              <a:rPr lang="zh-CN" altLang="en-US"/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79413" y="685800"/>
            <a:ext cx="60991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CE1689F0-D8FB-450F-A36F-553F26501FEE}" type="slidenum">
              <a:rPr lang="zh-CN" alt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B10FE-3C38-4943-AB39-EE831157A03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C331-13A9-4D66-9809-8DE2493E1E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6FC71-BBB9-4B73-82E7-AB9C2992BA7A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817D8-6326-4D6D-A24D-88BD03230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14360" y="2420888"/>
            <a:ext cx="6334949" cy="863600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15947" y="3500388"/>
            <a:ext cx="6336536" cy="6477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zh-CN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1907" y="965201"/>
            <a:ext cx="10514536" cy="635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41907" y="1800698"/>
            <a:ext cx="10514536" cy="427707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739" y="4406902"/>
            <a:ext cx="1036772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63739" y="2906713"/>
            <a:ext cx="10367724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09680" y="1600202"/>
            <a:ext cx="541249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4592" y="1600202"/>
            <a:ext cx="54140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80" y="274638"/>
            <a:ext cx="10978991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9680" y="1535113"/>
            <a:ext cx="539026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09680" y="2174875"/>
            <a:ext cx="539026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96820" y="1535113"/>
            <a:ext cx="539185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96820" y="2174875"/>
            <a:ext cx="539185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80" y="273050"/>
            <a:ext cx="401372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769471" y="273052"/>
            <a:ext cx="6819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09680" y="1435102"/>
            <a:ext cx="401372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1088" y="4800600"/>
            <a:ext cx="731932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1088" y="612775"/>
            <a:ext cx="731932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2391088" y="5367338"/>
            <a:ext cx="73193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5113" y="908050"/>
            <a:ext cx="2743557" cy="52181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80" y="908050"/>
            <a:ext cx="8083014" cy="5218113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147454" y="2886611"/>
            <a:ext cx="1060487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431559" y="2758267"/>
            <a:ext cx="1096957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40587" y="1447781"/>
            <a:ext cx="3014123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468018" y="3771071"/>
            <a:ext cx="524195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377300" y="2904248"/>
            <a:ext cx="401210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278504" y="2574151"/>
            <a:ext cx="981859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62367" y="3206628"/>
            <a:ext cx="1477829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353101" y="3446016"/>
            <a:ext cx="1834683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9887388" y="2725340"/>
            <a:ext cx="1116940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943834" y="3624921"/>
            <a:ext cx="52218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11256344" y="2365002"/>
            <a:ext cx="522179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054705" y="2795896"/>
            <a:ext cx="1697586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3984146" y="2785815"/>
            <a:ext cx="437502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8520449" y="3325063"/>
            <a:ext cx="703632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9240210" y="2909287"/>
            <a:ext cx="36088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9746259" y="3446015"/>
            <a:ext cx="282259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headline and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79643"/>
            <a:ext cx="10978515" cy="855423"/>
          </a:xfrm>
          <a:prstGeom prst="rect">
            <a:avLst/>
          </a:prstGeom>
        </p:spPr>
        <p:txBody>
          <a:bodyPr/>
          <a:lstStyle>
            <a:lvl1pPr>
              <a:defRPr sz="3200" b="0" baseline="0">
                <a:solidFill>
                  <a:srgbClr val="53565A"/>
                </a:solidFill>
                <a:effectLst/>
                <a:latin typeface="Helvetica Neue Light" charset="0"/>
              </a:defRPr>
            </a:lvl1pPr>
          </a:lstStyle>
          <a:p>
            <a:r>
              <a:rPr lang="et-EE" dirty="0"/>
              <a:t>CLICK HERE TO change HEADLINE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09918" y="1352112"/>
            <a:ext cx="10978515" cy="4801039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Helvetica Neue Light" charset="0"/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42151" y="6356352"/>
            <a:ext cx="2846282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aseline="0">
                <a:solidFill>
                  <a:schemeClr val="tx1">
                    <a:tint val="75000"/>
                  </a:schemeClr>
                </a:solidFill>
                <a:latin typeface="Helvetica Neue Light" charset="0"/>
                <a:cs typeface="Calibri" panose="020F0502020204030204"/>
              </a:defRPr>
            </a:lvl1pPr>
          </a:lstStyle>
          <a:p>
            <a:fld id="{6332F8CE-1BCF-E44E-8525-54B5C29EFD3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876" y="2130428"/>
            <a:ext cx="10368598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756" y="3886200"/>
            <a:ext cx="853884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79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69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58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48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38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28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17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585" y="4406903"/>
            <a:ext cx="10368598" cy="1362075"/>
          </a:xfrm>
        </p:spPr>
        <p:txBody>
          <a:bodyPr anchor="t"/>
          <a:lstStyle>
            <a:lvl1pPr algn="l">
              <a:defRPr sz="4285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585" y="2906713"/>
            <a:ext cx="10368598" cy="1500187"/>
          </a:xfrm>
        </p:spPr>
        <p:txBody>
          <a:bodyPr anchor="b"/>
          <a:lstStyle>
            <a:lvl1pPr marL="0" indent="0">
              <a:buNone/>
              <a:defRPr sz="2190">
                <a:solidFill>
                  <a:schemeClr val="tx1">
                    <a:tint val="75000"/>
                  </a:schemeClr>
                </a:solidFill>
              </a:defRPr>
            </a:lvl1pPr>
            <a:lvl2pPr marL="489585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2pPr>
            <a:lvl3pPr marL="979805" indent="0">
              <a:buNone/>
              <a:defRPr sz="1715">
                <a:solidFill>
                  <a:schemeClr val="tx1">
                    <a:tint val="75000"/>
                  </a:schemeClr>
                </a:solidFill>
              </a:defRPr>
            </a:lvl3pPr>
            <a:lvl4pPr marL="1469390" indent="0">
              <a:buNone/>
              <a:defRPr sz="1525">
                <a:solidFill>
                  <a:schemeClr val="tx1">
                    <a:tint val="75000"/>
                  </a:schemeClr>
                </a:solidFill>
              </a:defRPr>
            </a:lvl4pPr>
            <a:lvl5pPr marL="1958975" indent="0">
              <a:buNone/>
              <a:defRPr sz="1525">
                <a:solidFill>
                  <a:schemeClr val="tx1">
                    <a:tint val="75000"/>
                  </a:schemeClr>
                </a:solidFill>
              </a:defRPr>
            </a:lvl5pPr>
            <a:lvl6pPr marL="2448560" indent="0">
              <a:buNone/>
              <a:defRPr sz="1525">
                <a:solidFill>
                  <a:schemeClr val="tx1">
                    <a:tint val="75000"/>
                  </a:schemeClr>
                </a:solidFill>
              </a:defRPr>
            </a:lvl6pPr>
            <a:lvl7pPr marL="2938780" indent="0">
              <a:buNone/>
              <a:defRPr sz="1525">
                <a:solidFill>
                  <a:schemeClr val="tx1">
                    <a:tint val="75000"/>
                  </a:schemeClr>
                </a:solidFill>
              </a:defRPr>
            </a:lvl7pPr>
            <a:lvl8pPr marL="3428365" indent="0">
              <a:buNone/>
              <a:defRPr sz="1525">
                <a:solidFill>
                  <a:schemeClr val="tx1">
                    <a:tint val="75000"/>
                  </a:schemeClr>
                </a:solidFill>
              </a:defRPr>
            </a:lvl8pPr>
            <a:lvl9pPr marL="3917950" indent="0">
              <a:buNone/>
              <a:defRPr sz="15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0042" y="1679575"/>
            <a:ext cx="6382956" cy="4752975"/>
          </a:xfrm>
        </p:spPr>
        <p:txBody>
          <a:bodyPr/>
          <a:lstStyle>
            <a:lvl1pPr>
              <a:defRPr sz="3050"/>
            </a:lvl1pPr>
            <a:lvl2pPr>
              <a:defRPr sz="2570"/>
            </a:lvl2pPr>
            <a:lvl3pPr>
              <a:defRPr sz="2190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06304" y="1679575"/>
            <a:ext cx="6382956" cy="4752975"/>
          </a:xfrm>
        </p:spPr>
        <p:txBody>
          <a:bodyPr/>
          <a:lstStyle>
            <a:lvl1pPr>
              <a:defRPr sz="3050"/>
            </a:lvl1pPr>
            <a:lvl2pPr>
              <a:defRPr sz="2570"/>
            </a:lvl2pPr>
            <a:lvl3pPr>
              <a:defRPr sz="2190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21" y="274638"/>
            <a:ext cx="1097851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918" y="1535113"/>
            <a:ext cx="5389723" cy="639762"/>
          </a:xfrm>
        </p:spPr>
        <p:txBody>
          <a:bodyPr anchor="b"/>
          <a:lstStyle>
            <a:lvl1pPr marL="0" indent="0">
              <a:buNone/>
              <a:defRPr sz="2570" b="1"/>
            </a:lvl1pPr>
            <a:lvl2pPr marL="489585" indent="0">
              <a:buNone/>
              <a:defRPr sz="2190" b="1"/>
            </a:lvl2pPr>
            <a:lvl3pPr marL="979805" indent="0">
              <a:buNone/>
              <a:defRPr sz="1905" b="1"/>
            </a:lvl3pPr>
            <a:lvl4pPr marL="1469390" indent="0">
              <a:buNone/>
              <a:defRPr sz="1715" b="1"/>
            </a:lvl4pPr>
            <a:lvl5pPr marL="1958975" indent="0">
              <a:buNone/>
              <a:defRPr sz="1715" b="1"/>
            </a:lvl5pPr>
            <a:lvl6pPr marL="2448560" indent="0">
              <a:buNone/>
              <a:defRPr sz="1715" b="1"/>
            </a:lvl6pPr>
            <a:lvl7pPr marL="2938780" indent="0">
              <a:buNone/>
              <a:defRPr sz="1715" b="1"/>
            </a:lvl7pPr>
            <a:lvl8pPr marL="3428365" indent="0">
              <a:buNone/>
              <a:defRPr sz="1715" b="1"/>
            </a:lvl8pPr>
            <a:lvl9pPr marL="3917950" indent="0">
              <a:buNone/>
              <a:defRPr sz="171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918" y="2174875"/>
            <a:ext cx="5389723" cy="3951288"/>
          </a:xfrm>
        </p:spPr>
        <p:txBody>
          <a:bodyPr/>
          <a:lstStyle>
            <a:lvl1pPr>
              <a:defRPr sz="2570"/>
            </a:lvl1pPr>
            <a:lvl2pPr>
              <a:defRPr sz="2190"/>
            </a:lvl2pPr>
            <a:lvl3pPr>
              <a:defRPr sz="1905"/>
            </a:lvl3pPr>
            <a:lvl4pPr>
              <a:defRPr sz="1715"/>
            </a:lvl4pPr>
            <a:lvl5pPr>
              <a:defRPr sz="1715"/>
            </a:lvl5pPr>
            <a:lvl6pPr>
              <a:defRPr sz="1715"/>
            </a:lvl6pPr>
            <a:lvl7pPr>
              <a:defRPr sz="1715"/>
            </a:lvl7pPr>
            <a:lvl8pPr>
              <a:defRPr sz="1715"/>
            </a:lvl8pPr>
            <a:lvl9pPr>
              <a:defRPr sz="171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597" y="1535113"/>
            <a:ext cx="5391840" cy="639762"/>
          </a:xfrm>
        </p:spPr>
        <p:txBody>
          <a:bodyPr anchor="b"/>
          <a:lstStyle>
            <a:lvl1pPr marL="0" indent="0">
              <a:buNone/>
              <a:defRPr sz="2570" b="1"/>
            </a:lvl1pPr>
            <a:lvl2pPr marL="489585" indent="0">
              <a:buNone/>
              <a:defRPr sz="2190" b="1"/>
            </a:lvl2pPr>
            <a:lvl3pPr marL="979805" indent="0">
              <a:buNone/>
              <a:defRPr sz="1905" b="1"/>
            </a:lvl3pPr>
            <a:lvl4pPr marL="1469390" indent="0">
              <a:buNone/>
              <a:defRPr sz="1715" b="1"/>
            </a:lvl4pPr>
            <a:lvl5pPr marL="1958975" indent="0">
              <a:buNone/>
              <a:defRPr sz="1715" b="1"/>
            </a:lvl5pPr>
            <a:lvl6pPr marL="2448560" indent="0">
              <a:buNone/>
              <a:defRPr sz="1715" b="1"/>
            </a:lvl6pPr>
            <a:lvl7pPr marL="2938780" indent="0">
              <a:buNone/>
              <a:defRPr sz="1715" b="1"/>
            </a:lvl7pPr>
            <a:lvl8pPr marL="3428365" indent="0">
              <a:buNone/>
              <a:defRPr sz="1715" b="1"/>
            </a:lvl8pPr>
            <a:lvl9pPr marL="3917950" indent="0">
              <a:buNone/>
              <a:defRPr sz="171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597" y="2174875"/>
            <a:ext cx="5391840" cy="3951288"/>
          </a:xfrm>
        </p:spPr>
        <p:txBody>
          <a:bodyPr/>
          <a:lstStyle>
            <a:lvl1pPr>
              <a:defRPr sz="2570"/>
            </a:lvl1pPr>
            <a:lvl2pPr>
              <a:defRPr sz="2190"/>
            </a:lvl2pPr>
            <a:lvl3pPr>
              <a:defRPr sz="1905"/>
            </a:lvl3pPr>
            <a:lvl4pPr>
              <a:defRPr sz="1715"/>
            </a:lvl4pPr>
            <a:lvl5pPr>
              <a:defRPr sz="1715"/>
            </a:lvl5pPr>
            <a:lvl6pPr>
              <a:defRPr sz="1715"/>
            </a:lvl6pPr>
            <a:lvl7pPr>
              <a:defRPr sz="1715"/>
            </a:lvl7pPr>
            <a:lvl8pPr>
              <a:defRPr sz="1715"/>
            </a:lvl8pPr>
            <a:lvl9pPr>
              <a:defRPr sz="171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9" y="273050"/>
            <a:ext cx="4013173" cy="1162050"/>
          </a:xfrm>
        </p:spPr>
        <p:txBody>
          <a:bodyPr anchor="b"/>
          <a:lstStyle>
            <a:lvl1pPr algn="l">
              <a:defRPr sz="219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9219" y="273053"/>
            <a:ext cx="6819217" cy="5853113"/>
          </a:xfrm>
        </p:spPr>
        <p:txBody>
          <a:bodyPr/>
          <a:lstStyle>
            <a:lvl1pPr>
              <a:defRPr sz="3430"/>
            </a:lvl1pPr>
            <a:lvl2pPr>
              <a:defRPr sz="3050"/>
            </a:lvl2pPr>
            <a:lvl3pPr>
              <a:defRPr sz="2570"/>
            </a:lvl3pPr>
            <a:lvl4pPr>
              <a:defRPr sz="2190"/>
            </a:lvl4pPr>
            <a:lvl5pPr>
              <a:defRPr sz="2190"/>
            </a:lvl5pPr>
            <a:lvl6pPr>
              <a:defRPr sz="2190"/>
            </a:lvl6pPr>
            <a:lvl7pPr>
              <a:defRPr sz="2190"/>
            </a:lvl7pPr>
            <a:lvl8pPr>
              <a:defRPr sz="2190"/>
            </a:lvl8pPr>
            <a:lvl9pPr>
              <a:defRPr sz="219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919" y="1435103"/>
            <a:ext cx="4013173" cy="4691063"/>
          </a:xfrm>
        </p:spPr>
        <p:txBody>
          <a:bodyPr/>
          <a:lstStyle>
            <a:lvl1pPr marL="0" indent="0">
              <a:buNone/>
              <a:defRPr sz="1525"/>
            </a:lvl1pPr>
            <a:lvl2pPr marL="489585" indent="0">
              <a:buNone/>
              <a:defRPr sz="1335"/>
            </a:lvl2pPr>
            <a:lvl3pPr marL="979805" indent="0">
              <a:buNone/>
              <a:defRPr sz="1050"/>
            </a:lvl3pPr>
            <a:lvl4pPr marL="1469390" indent="0">
              <a:buNone/>
              <a:defRPr sz="950"/>
            </a:lvl4pPr>
            <a:lvl5pPr marL="1958975" indent="0">
              <a:buNone/>
              <a:defRPr sz="950"/>
            </a:lvl5pPr>
            <a:lvl6pPr marL="2448560" indent="0">
              <a:buNone/>
              <a:defRPr sz="950"/>
            </a:lvl6pPr>
            <a:lvl7pPr marL="2938780" indent="0">
              <a:buNone/>
              <a:defRPr sz="950"/>
            </a:lvl7pPr>
            <a:lvl8pPr marL="3428365" indent="0">
              <a:buNone/>
              <a:defRPr sz="950"/>
            </a:lvl8pPr>
            <a:lvl9pPr marL="3917950" indent="0">
              <a:buNone/>
              <a:defRPr sz="9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0601"/>
            <a:ext cx="7319010" cy="566738"/>
          </a:xfrm>
        </p:spPr>
        <p:txBody>
          <a:bodyPr anchor="b"/>
          <a:lstStyle>
            <a:lvl1pPr algn="l">
              <a:defRPr sz="219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</p:spPr>
        <p:txBody>
          <a:bodyPr/>
          <a:lstStyle>
            <a:lvl1pPr marL="0" indent="0">
              <a:buNone/>
              <a:defRPr sz="3430"/>
            </a:lvl1pPr>
            <a:lvl2pPr marL="489585" indent="0">
              <a:buNone/>
              <a:defRPr sz="3050"/>
            </a:lvl2pPr>
            <a:lvl3pPr marL="979805" indent="0">
              <a:buNone/>
              <a:defRPr sz="2570"/>
            </a:lvl3pPr>
            <a:lvl4pPr marL="1469390" indent="0">
              <a:buNone/>
              <a:defRPr sz="2190"/>
            </a:lvl4pPr>
            <a:lvl5pPr marL="1958975" indent="0">
              <a:buNone/>
              <a:defRPr sz="2190"/>
            </a:lvl5pPr>
            <a:lvl6pPr marL="2448560" indent="0">
              <a:buNone/>
              <a:defRPr sz="2190"/>
            </a:lvl6pPr>
            <a:lvl7pPr marL="2938780" indent="0">
              <a:buNone/>
              <a:defRPr sz="2190"/>
            </a:lvl7pPr>
            <a:lvl8pPr marL="3428365" indent="0">
              <a:buNone/>
              <a:defRPr sz="2190"/>
            </a:lvl8pPr>
            <a:lvl9pPr marL="3917950" indent="0">
              <a:buNone/>
              <a:defRPr sz="219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7339"/>
            <a:ext cx="7319010" cy="804862"/>
          </a:xfrm>
        </p:spPr>
        <p:txBody>
          <a:bodyPr/>
          <a:lstStyle>
            <a:lvl1pPr marL="0" indent="0">
              <a:buNone/>
              <a:defRPr sz="1525"/>
            </a:lvl1pPr>
            <a:lvl2pPr marL="489585" indent="0">
              <a:buNone/>
              <a:defRPr sz="1335"/>
            </a:lvl2pPr>
            <a:lvl3pPr marL="979805" indent="0">
              <a:buNone/>
              <a:defRPr sz="1050"/>
            </a:lvl3pPr>
            <a:lvl4pPr marL="1469390" indent="0">
              <a:buNone/>
              <a:defRPr sz="950"/>
            </a:lvl4pPr>
            <a:lvl5pPr marL="1958975" indent="0">
              <a:buNone/>
              <a:defRPr sz="950"/>
            </a:lvl5pPr>
            <a:lvl6pPr marL="2448560" indent="0">
              <a:buNone/>
              <a:defRPr sz="950"/>
            </a:lvl6pPr>
            <a:lvl7pPr marL="2938780" indent="0">
              <a:buNone/>
              <a:defRPr sz="950"/>
            </a:lvl7pPr>
            <a:lvl8pPr marL="3428365" indent="0">
              <a:buNone/>
              <a:defRPr sz="950"/>
            </a:lvl8pPr>
            <a:lvl9pPr marL="3917950" indent="0">
              <a:buNone/>
              <a:defRPr sz="9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46957" y="288928"/>
            <a:ext cx="3242304" cy="61436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0041" y="288928"/>
            <a:ext cx="9523609" cy="61436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Administrator\Desktop\QQ截图20160516104337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" y="-13690"/>
            <a:ext cx="12196762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组合 11"/>
          <p:cNvGrpSpPr/>
          <p:nvPr userDrawn="1"/>
        </p:nvGrpSpPr>
        <p:grpSpPr>
          <a:xfrm>
            <a:off x="11238421" y="6282449"/>
            <a:ext cx="958664" cy="384043"/>
            <a:chOff x="8424428" y="4716750"/>
            <a:chExt cx="718624" cy="288032"/>
          </a:xfrm>
          <a:solidFill>
            <a:srgbClr val="BFBFBF"/>
          </a:solidFill>
        </p:grpSpPr>
        <p:sp>
          <p:nvSpPr>
            <p:cNvPr id="13" name="圆角矩形 12"/>
            <p:cNvSpPr/>
            <p:nvPr userDrawn="1"/>
          </p:nvSpPr>
          <p:spPr>
            <a:xfrm>
              <a:off x="8424428" y="4716750"/>
              <a:ext cx="468052" cy="28803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1525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520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8820472" y="4948014"/>
              <a:ext cx="322580" cy="56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1525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520">
                <a:solidFill>
                  <a:prstClr val="white"/>
                </a:solidFill>
              </a:endParaRPr>
            </a:p>
          </p:txBody>
        </p:sp>
      </p:grpSp>
      <p:sp>
        <p:nvSpPr>
          <p:cNvPr id="15" name="TextBox 10"/>
          <p:cNvSpPr txBox="1"/>
          <p:nvPr userDrawn="1"/>
        </p:nvSpPr>
        <p:spPr>
          <a:xfrm>
            <a:off x="11306571" y="6248767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71525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15E71900-10A2-4CC6-8A82-1659C4480C15}" type="slidenum">
              <a:rPr lang="zh-CN" altLang="en-US" sz="180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</a:fld>
            <a:endParaRPr lang="zh-CN" altLang="en-US" sz="18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6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1907" y="590550"/>
            <a:ext cx="10514536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dirty="0"/>
              <a:t>单击此处编辑母版标题样式</a:t>
            </a:r>
            <a:endParaRPr lang="zh-CN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1907" y="1600201"/>
            <a:ext cx="10514536" cy="4277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dirty="0"/>
              <a:t>单击此处编辑母版文本样式</a:t>
            </a:r>
            <a:endParaRPr lang="zh-CN" dirty="0"/>
          </a:p>
          <a:p>
            <a:pPr lvl="1"/>
            <a:r>
              <a:rPr lang="zh-CN" dirty="0"/>
              <a:t>第二级</a:t>
            </a:r>
            <a:endParaRPr lang="zh-CN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711" y="6284928"/>
            <a:ext cx="1068131" cy="3124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accent3"/>
          </a:solidFill>
          <a:latin typeface="+mn-lt"/>
          <a:ea typeface="仿宋_GB2312" pitchFamily="49" charset="-12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921" y="274638"/>
            <a:ext cx="10978515" cy="1143000"/>
          </a:xfrm>
          <a:prstGeom prst="rect">
            <a:avLst/>
          </a:prstGeom>
        </p:spPr>
        <p:txBody>
          <a:bodyPr vert="horz" lIns="102850" tIns="51424" rIns="102850" bIns="5142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921" y="1600203"/>
            <a:ext cx="10978515" cy="4525963"/>
          </a:xfrm>
          <a:prstGeom prst="rect">
            <a:avLst/>
          </a:prstGeom>
        </p:spPr>
        <p:txBody>
          <a:bodyPr vert="horz" lIns="102850" tIns="51424" rIns="102850" bIns="51424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921" y="6356353"/>
            <a:ext cx="2846282" cy="365125"/>
          </a:xfrm>
          <a:prstGeom prst="rect">
            <a:avLst/>
          </a:prstGeom>
        </p:spPr>
        <p:txBody>
          <a:bodyPr vert="horz" lIns="102850" tIns="51424" rIns="102850" bIns="51424" rtlCol="0" anchor="ctr"/>
          <a:lstStyle>
            <a:lvl1pPr algn="l">
              <a:defRPr sz="13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70585" fontAlgn="auto">
              <a:spcBef>
                <a:spcPts val="0"/>
              </a:spcBef>
              <a:spcAft>
                <a:spcPts val="0"/>
              </a:spcAft>
            </a:pPr>
            <a:fld id="{3A65B11A-142B-4854-AC5C-A91EC7C1D9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7770" y="6356353"/>
            <a:ext cx="3862811" cy="365125"/>
          </a:xfrm>
          <a:prstGeom prst="rect">
            <a:avLst/>
          </a:prstGeom>
        </p:spPr>
        <p:txBody>
          <a:bodyPr vert="horz" lIns="102850" tIns="51424" rIns="102850" bIns="51424" rtlCol="0" anchor="ctr"/>
          <a:lstStyle>
            <a:lvl1pPr algn="ctr">
              <a:defRPr sz="13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70585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42154" y="6356353"/>
            <a:ext cx="2846282" cy="365125"/>
          </a:xfrm>
          <a:prstGeom prst="rect">
            <a:avLst/>
          </a:prstGeom>
        </p:spPr>
        <p:txBody>
          <a:bodyPr vert="horz" lIns="102850" tIns="51424" rIns="102850" bIns="51424" rtlCol="0" anchor="ctr"/>
          <a:lstStyle>
            <a:lvl1pPr algn="r">
              <a:defRPr sz="13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70585" fontAlgn="auto">
              <a:spcBef>
                <a:spcPts val="0"/>
              </a:spcBef>
              <a:spcAft>
                <a:spcPts val="0"/>
              </a:spcAft>
            </a:pPr>
            <a:fld id="{0FF5A478-F122-4BFF-968C-262E18E9B90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txStyles>
    <p:titleStyle>
      <a:lvl1pPr algn="ctr" defTabSz="979805" rtl="0" eaLnBrk="1" latinLnBrk="0" hangingPunct="1">
        <a:spcBef>
          <a:spcPct val="0"/>
        </a:spcBef>
        <a:buNone/>
        <a:defRPr sz="47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7030" indent="-367030" algn="l" defTabSz="979805" rtl="0" eaLnBrk="1" latinLnBrk="0" hangingPunct="1">
        <a:spcBef>
          <a:spcPct val="20000"/>
        </a:spcBef>
        <a:buFont typeface="Arial" panose="020B0604020202020204" pitchFamily="34" charset="0"/>
        <a:buChar char="•"/>
        <a:defRPr sz="3430" kern="1200">
          <a:solidFill>
            <a:schemeClr val="tx1"/>
          </a:solidFill>
          <a:latin typeface="+mn-lt"/>
          <a:ea typeface="+mn-ea"/>
          <a:cs typeface="+mn-cs"/>
        </a:defRPr>
      </a:lvl1pPr>
      <a:lvl2pPr marL="795655" indent="-306070" algn="l" defTabSz="979805" rtl="0" eaLnBrk="1" latinLnBrk="0" hangingPunct="1">
        <a:spcBef>
          <a:spcPct val="20000"/>
        </a:spcBef>
        <a:buFont typeface="Arial" panose="020B0604020202020204" pitchFamily="34" charset="0"/>
        <a:buChar char="–"/>
        <a:defRPr sz="3050" kern="1200">
          <a:solidFill>
            <a:schemeClr val="tx1"/>
          </a:solidFill>
          <a:latin typeface="+mn-lt"/>
          <a:ea typeface="+mn-ea"/>
          <a:cs typeface="+mn-cs"/>
        </a:defRPr>
      </a:lvl2pPr>
      <a:lvl3pPr marL="1224280" indent="-245110" algn="l" defTabSz="97980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7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245110" algn="l" defTabSz="97980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90" kern="1200">
          <a:solidFill>
            <a:schemeClr val="tx1"/>
          </a:solidFill>
          <a:latin typeface="+mn-lt"/>
          <a:ea typeface="+mn-ea"/>
          <a:cs typeface="+mn-cs"/>
        </a:defRPr>
      </a:lvl4pPr>
      <a:lvl5pPr marL="2204085" indent="-245110" algn="l" defTabSz="979805" rtl="0" eaLnBrk="1" latinLnBrk="0" hangingPunct="1">
        <a:spcBef>
          <a:spcPct val="20000"/>
        </a:spcBef>
        <a:buFont typeface="Arial" panose="020B0604020202020204" pitchFamily="34" charset="0"/>
        <a:buChar char="»"/>
        <a:defRPr sz="2190" kern="1200">
          <a:solidFill>
            <a:schemeClr val="tx1"/>
          </a:solidFill>
          <a:latin typeface="+mn-lt"/>
          <a:ea typeface="+mn-ea"/>
          <a:cs typeface="+mn-cs"/>
        </a:defRPr>
      </a:lvl5pPr>
      <a:lvl6pPr marL="2693670" indent="-245110" algn="l" defTabSz="97980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6pPr>
      <a:lvl7pPr marL="3183255" indent="-245110" algn="l" defTabSz="97980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7pPr>
      <a:lvl8pPr marL="3673475" indent="-245110" algn="l" defTabSz="97980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8pPr>
      <a:lvl9pPr marL="4163060" indent="-245110" algn="l" defTabSz="97980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79805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9585" algn="l" defTabSz="979805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79805" algn="l" defTabSz="979805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69390" algn="l" defTabSz="979805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58975" algn="l" defTabSz="979805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48560" algn="l" defTabSz="979805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38780" algn="l" defTabSz="979805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algn="l" defTabSz="979805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917950" algn="l" defTabSz="979805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jpeg"/><Relationship Id="rId8" Type="http://schemas.openxmlformats.org/officeDocument/2006/relationships/image" Target="../media/image41.jpeg"/><Relationship Id="rId7" Type="http://schemas.openxmlformats.org/officeDocument/2006/relationships/image" Target="../media/image40.jpeg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46.jpeg"/><Relationship Id="rId12" Type="http://schemas.openxmlformats.org/officeDocument/2006/relationships/image" Target="../media/image45.jpeg"/><Relationship Id="rId11" Type="http://schemas.openxmlformats.org/officeDocument/2006/relationships/image" Target="../media/image44.png"/><Relationship Id="rId10" Type="http://schemas.openxmlformats.org/officeDocument/2006/relationships/image" Target="../media/image43.jpeg"/><Relationship Id="rId1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1.jpeg"/><Relationship Id="rId8" Type="http://schemas.openxmlformats.org/officeDocument/2006/relationships/image" Target="../media/image70.jpeg"/><Relationship Id="rId7" Type="http://schemas.openxmlformats.org/officeDocument/2006/relationships/image" Target="../media/image69.jpeg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image" Target="../media/image7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image" Target="../media/image84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image" Target="../media/image90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tags" Target="../tags/tag11.xml"/><Relationship Id="rId7" Type="http://schemas.openxmlformats.org/officeDocument/2006/relationships/image" Target="../media/image96.png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9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jpeg"/><Relationship Id="rId1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0" Type="http://schemas.openxmlformats.org/officeDocument/2006/relationships/notesSlide" Target="../notesSlides/notesSlide17.xml"/><Relationship Id="rId3" Type="http://schemas.openxmlformats.org/officeDocument/2006/relationships/tags" Target="../tags/tag13.xml"/><Relationship Id="rId29" Type="http://schemas.openxmlformats.org/officeDocument/2006/relationships/slideLayout" Target="../slideLayouts/slideLayout2.xml"/><Relationship Id="rId28" Type="http://schemas.openxmlformats.org/officeDocument/2006/relationships/image" Target="../media/image97.png"/><Relationship Id="rId27" Type="http://schemas.openxmlformats.org/officeDocument/2006/relationships/tags" Target="../tags/tag37.xml"/><Relationship Id="rId26" Type="http://schemas.openxmlformats.org/officeDocument/2006/relationships/tags" Target="../tags/tag36.xml"/><Relationship Id="rId25" Type="http://schemas.openxmlformats.org/officeDocument/2006/relationships/tags" Target="../tags/tag35.xml"/><Relationship Id="rId24" Type="http://schemas.openxmlformats.org/officeDocument/2006/relationships/tags" Target="../tags/tag34.xml"/><Relationship Id="rId23" Type="http://schemas.openxmlformats.org/officeDocument/2006/relationships/tags" Target="../tags/tag33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4.png"/><Relationship Id="rId8" Type="http://schemas.openxmlformats.org/officeDocument/2006/relationships/tags" Target="../tags/tag38.xml"/><Relationship Id="rId7" Type="http://schemas.openxmlformats.org/officeDocument/2006/relationships/image" Target="../media/image103.png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8"/>
          <p:cNvSpPr/>
          <p:nvPr/>
        </p:nvSpPr>
        <p:spPr bwMode="auto">
          <a:xfrm>
            <a:off x="0" y="2330215"/>
            <a:ext cx="2960822" cy="2419206"/>
          </a:xfrm>
          <a:custGeom>
            <a:avLst/>
            <a:gdLst>
              <a:gd name="T0" fmla="*/ 3418 w 4430"/>
              <a:gd name="T1" fmla="*/ 0 h 3506"/>
              <a:gd name="T2" fmla="*/ 3924 w 4430"/>
              <a:gd name="T3" fmla="*/ 877 h 3506"/>
              <a:gd name="T4" fmla="*/ 4430 w 4430"/>
              <a:gd name="T5" fmla="*/ 1753 h 3506"/>
              <a:gd name="T6" fmla="*/ 3924 w 4430"/>
              <a:gd name="T7" fmla="*/ 2629 h 3506"/>
              <a:gd name="T8" fmla="*/ 3418 w 4430"/>
              <a:gd name="T9" fmla="*/ 3506 h 3506"/>
              <a:gd name="T10" fmla="*/ 0 w 4430"/>
              <a:gd name="T11" fmla="*/ 3506 h 3506"/>
              <a:gd name="T12" fmla="*/ 0 w 4430"/>
              <a:gd name="T13" fmla="*/ 0 h 3506"/>
              <a:gd name="T14" fmla="*/ 3418 w 4430"/>
              <a:gd name="T15" fmla="*/ 0 h 3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30" h="3506">
                <a:moveTo>
                  <a:pt x="3418" y="0"/>
                </a:moveTo>
                <a:lnTo>
                  <a:pt x="3924" y="877"/>
                </a:lnTo>
                <a:lnTo>
                  <a:pt x="4430" y="1753"/>
                </a:lnTo>
                <a:lnTo>
                  <a:pt x="3924" y="2629"/>
                </a:lnTo>
                <a:lnTo>
                  <a:pt x="3418" y="3506"/>
                </a:lnTo>
                <a:lnTo>
                  <a:pt x="0" y="3506"/>
                </a:lnTo>
                <a:lnTo>
                  <a:pt x="0" y="0"/>
                </a:lnTo>
                <a:lnTo>
                  <a:pt x="3418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 dirty="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905142" y="2183251"/>
            <a:ext cx="8186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维音中国·</a:t>
            </a:r>
            <a:r>
              <a:rPr lang="zh-CN" altLang="en-US" sz="6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校园招聘宣讲</a:t>
            </a:r>
            <a:endParaRPr lang="zh-CN" altLang="en-US" sz="6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002111" y="3812861"/>
            <a:ext cx="7862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这里有你想要的诗和远方，欢迎加入，共创共赢！</a:t>
            </a:r>
            <a:endParaRPr lang="zh-CN" altLang="en-US" sz="2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5" name="Rectangle 4"/>
          <p:cNvSpPr txBox="1">
            <a:spLocks noChangeArrowheads="1"/>
          </p:cNvSpPr>
          <p:nvPr/>
        </p:nvSpPr>
        <p:spPr bwMode="auto">
          <a:xfrm>
            <a:off x="779940" y="5877272"/>
            <a:ext cx="6218575" cy="48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endParaRPr lang="zh-CN" sz="2400" dirty="0">
              <a:solidFill>
                <a:srgbClr val="2A3C54"/>
              </a:solidFill>
              <a:latin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6198"/>
            <a:ext cx="2614898" cy="7648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/>
          <a:srcRect t="23668" b="24654"/>
          <a:stretch>
            <a:fillRect/>
          </a:stretch>
        </p:blipFill>
        <p:spPr>
          <a:xfrm>
            <a:off x="7039804" y="4095378"/>
            <a:ext cx="5345832" cy="276262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22711" y="5395403"/>
            <a:ext cx="478777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atin typeface="+mj-ea"/>
                <a:ea typeface="+mj-ea"/>
              </a:rPr>
              <a:t>成都维音信息技术有限公司</a:t>
            </a:r>
            <a:endParaRPr lang="en-US" altLang="zh-CN" sz="2000" dirty="0" smtClean="0">
              <a:latin typeface="+mj-ea"/>
              <a:ea typeface="+mj-ea"/>
            </a:endParaRPr>
          </a:p>
          <a:p>
            <a:pPr algn="ctr"/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   </a:t>
            </a:r>
            <a:endParaRPr lang="en-US" altLang="zh-CN" sz="2000" dirty="0" smtClean="0">
              <a:latin typeface="+mj-ea"/>
              <a:ea typeface="+mj-ea"/>
            </a:endParaRPr>
          </a:p>
          <a:p>
            <a:pPr algn="ctr"/>
            <a:r>
              <a:rPr lang="en-US" altLang="zh-CN" sz="2000" dirty="0" smtClean="0">
                <a:latin typeface="+mj-ea"/>
                <a:ea typeface="+mj-ea"/>
              </a:rPr>
              <a:t>2023.6</a:t>
            </a:r>
            <a:endParaRPr lang="zh-CN" altLang="en-US" sz="20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7846">
        <p:blinds dir="vert"/>
      </p:transition>
    </mc:Choice>
    <mc:Fallback>
      <p:transition spd="slow" advTm="7846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6800" cy="3513222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 bwMode="auto">
          <a:xfrm>
            <a:off x="974254" y="1379621"/>
            <a:ext cx="10248254" cy="4890846"/>
          </a:xfrm>
          <a:prstGeom prst="rect">
            <a:avLst/>
          </a:prstGeom>
          <a:solidFill>
            <a:schemeClr val="accent2">
              <a:alpha val="90000"/>
            </a:schemeClr>
          </a:solidFill>
          <a:ln w="9525" cap="flat" cmpd="sng" algn="ctr">
            <a:solidFill>
              <a:schemeClr val="accent2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TextBox 58"/>
          <p:cNvSpPr txBox="1"/>
          <p:nvPr/>
        </p:nvSpPr>
        <p:spPr>
          <a:xfrm>
            <a:off x="1211302" y="308019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latin typeface="Lifeline JL" panose="00000400000000000000" pitchFamily="2" charset="0"/>
                <a:ea typeface="微软雅黑" panose="020B0503020204020204" pitchFamily="34" charset="-122"/>
                <a:cs typeface="+mn-cs"/>
              </a:rPr>
              <a:t>目录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latin typeface="Lifeline JL" panose="00000400000000000000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TextBox 58"/>
          <p:cNvSpPr txBox="1"/>
          <p:nvPr/>
        </p:nvSpPr>
        <p:spPr>
          <a:xfrm>
            <a:off x="1279047" y="3720047"/>
            <a:ext cx="1148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latin typeface="+mj-ea"/>
                <a:ea typeface="+mj-ea"/>
                <a:cs typeface="+mn-cs"/>
              </a:rPr>
              <a:t>CONTENTS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983259" y="3150751"/>
            <a:ext cx="272716" cy="855275"/>
          </a:xfrm>
          <a:prstGeom prst="rect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3770359" y="2245609"/>
            <a:ext cx="645978" cy="645976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3770359" y="3281317"/>
            <a:ext cx="645978" cy="645976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5" name="椭圆 44"/>
          <p:cNvSpPr/>
          <p:nvPr/>
        </p:nvSpPr>
        <p:spPr bwMode="auto">
          <a:xfrm>
            <a:off x="3770359" y="4295192"/>
            <a:ext cx="645978" cy="645976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8" name="Freeform 33"/>
          <p:cNvSpPr>
            <a:spLocks noEditPoints="1"/>
          </p:cNvSpPr>
          <p:nvPr/>
        </p:nvSpPr>
        <p:spPr bwMode="auto">
          <a:xfrm>
            <a:off x="3907361" y="2412242"/>
            <a:ext cx="336594" cy="358388"/>
          </a:xfrm>
          <a:custGeom>
            <a:avLst/>
            <a:gdLst>
              <a:gd name="T0" fmla="*/ 410 w 538"/>
              <a:gd name="T1" fmla="*/ 124 h 569"/>
              <a:gd name="T2" fmla="*/ 401 w 538"/>
              <a:gd name="T3" fmla="*/ 61 h 569"/>
              <a:gd name="T4" fmla="*/ 440 w 538"/>
              <a:gd name="T5" fmla="*/ 163 h 569"/>
              <a:gd name="T6" fmla="*/ 219 w 538"/>
              <a:gd name="T7" fmla="*/ 191 h 569"/>
              <a:gd name="T8" fmla="*/ 440 w 538"/>
              <a:gd name="T9" fmla="*/ 163 h 569"/>
              <a:gd name="T10" fmla="*/ 219 w 538"/>
              <a:gd name="T11" fmla="*/ 224 h 569"/>
              <a:gd name="T12" fmla="*/ 440 w 538"/>
              <a:gd name="T13" fmla="*/ 253 h 569"/>
              <a:gd name="T14" fmla="*/ 440 w 538"/>
              <a:gd name="T15" fmla="*/ 290 h 569"/>
              <a:gd name="T16" fmla="*/ 368 w 538"/>
              <a:gd name="T17" fmla="*/ 319 h 569"/>
              <a:gd name="T18" fmla="*/ 440 w 538"/>
              <a:gd name="T19" fmla="*/ 290 h 569"/>
              <a:gd name="T20" fmla="*/ 219 w 538"/>
              <a:gd name="T21" fmla="*/ 100 h 569"/>
              <a:gd name="T22" fmla="*/ 344 w 538"/>
              <a:gd name="T23" fmla="*/ 128 h 569"/>
              <a:gd name="T24" fmla="*/ 167 w 538"/>
              <a:gd name="T25" fmla="*/ 469 h 569"/>
              <a:gd name="T26" fmla="*/ 254 w 538"/>
              <a:gd name="T27" fmla="*/ 419 h 569"/>
              <a:gd name="T28" fmla="*/ 167 w 538"/>
              <a:gd name="T29" fmla="*/ 469 h 569"/>
              <a:gd name="T30" fmla="*/ 109 w 538"/>
              <a:gd name="T31" fmla="*/ 384 h 569"/>
              <a:gd name="T32" fmla="*/ 199 w 538"/>
              <a:gd name="T33" fmla="*/ 428 h 569"/>
              <a:gd name="T34" fmla="*/ 210 w 538"/>
              <a:gd name="T35" fmla="*/ 326 h 569"/>
              <a:gd name="T36" fmla="*/ 94 w 538"/>
              <a:gd name="T37" fmla="*/ 241 h 569"/>
              <a:gd name="T38" fmla="*/ 61 w 538"/>
              <a:gd name="T39" fmla="*/ 184 h 569"/>
              <a:gd name="T40" fmla="*/ 7 w 538"/>
              <a:gd name="T41" fmla="*/ 238 h 569"/>
              <a:gd name="T42" fmla="*/ 70 w 538"/>
              <a:gd name="T43" fmla="*/ 390 h 569"/>
              <a:gd name="T44" fmla="*/ 34 w 538"/>
              <a:gd name="T45" fmla="*/ 274 h 569"/>
              <a:gd name="T46" fmla="*/ 47 w 538"/>
              <a:gd name="T47" fmla="*/ 241 h 569"/>
              <a:gd name="T48" fmla="*/ 117 w 538"/>
              <a:gd name="T49" fmla="*/ 201 h 569"/>
              <a:gd name="T50" fmla="*/ 420 w 538"/>
              <a:gd name="T51" fmla="*/ 0 h 569"/>
              <a:gd name="T52" fmla="*/ 128 w 538"/>
              <a:gd name="T53" fmla="*/ 75 h 569"/>
              <a:gd name="T54" fmla="*/ 184 w 538"/>
              <a:gd name="T55" fmla="*/ 237 h 569"/>
              <a:gd name="T56" fmla="*/ 202 w 538"/>
              <a:gd name="T57" fmla="*/ 57 h 569"/>
              <a:gd name="T58" fmla="*/ 375 w 538"/>
              <a:gd name="T59" fmla="*/ 136 h 569"/>
              <a:gd name="T60" fmla="*/ 482 w 538"/>
              <a:gd name="T61" fmla="*/ 150 h 569"/>
              <a:gd name="T62" fmla="*/ 463 w 538"/>
              <a:gd name="T63" fmla="*/ 445 h 569"/>
              <a:gd name="T64" fmla="*/ 305 w 538"/>
              <a:gd name="T65" fmla="*/ 501 h 569"/>
              <a:gd name="T66" fmla="*/ 538 w 538"/>
              <a:gd name="T67" fmla="*/ 426 h 569"/>
              <a:gd name="T68" fmla="*/ 420 w 538"/>
              <a:gd name="T69" fmla="*/ 0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38" h="569">
                <a:moveTo>
                  <a:pt x="465" y="124"/>
                </a:moveTo>
                <a:lnTo>
                  <a:pt x="410" y="124"/>
                </a:lnTo>
                <a:cubicBezTo>
                  <a:pt x="405" y="124"/>
                  <a:pt x="401" y="120"/>
                  <a:pt x="401" y="115"/>
                </a:cubicBezTo>
                <a:lnTo>
                  <a:pt x="401" y="61"/>
                </a:lnTo>
                <a:lnTo>
                  <a:pt x="465" y="124"/>
                </a:lnTo>
                <a:close/>
                <a:moveTo>
                  <a:pt x="440" y="163"/>
                </a:moveTo>
                <a:lnTo>
                  <a:pt x="219" y="163"/>
                </a:lnTo>
                <a:lnTo>
                  <a:pt x="219" y="191"/>
                </a:lnTo>
                <a:lnTo>
                  <a:pt x="440" y="191"/>
                </a:lnTo>
                <a:lnTo>
                  <a:pt x="440" y="163"/>
                </a:lnTo>
                <a:close/>
                <a:moveTo>
                  <a:pt x="440" y="224"/>
                </a:moveTo>
                <a:lnTo>
                  <a:pt x="219" y="224"/>
                </a:lnTo>
                <a:lnTo>
                  <a:pt x="219" y="253"/>
                </a:lnTo>
                <a:lnTo>
                  <a:pt x="440" y="253"/>
                </a:lnTo>
                <a:lnTo>
                  <a:pt x="440" y="224"/>
                </a:lnTo>
                <a:close/>
                <a:moveTo>
                  <a:pt x="440" y="290"/>
                </a:moveTo>
                <a:lnTo>
                  <a:pt x="368" y="290"/>
                </a:lnTo>
                <a:lnTo>
                  <a:pt x="368" y="319"/>
                </a:lnTo>
                <a:lnTo>
                  <a:pt x="440" y="319"/>
                </a:lnTo>
                <a:lnTo>
                  <a:pt x="440" y="290"/>
                </a:lnTo>
                <a:close/>
                <a:moveTo>
                  <a:pt x="344" y="100"/>
                </a:moveTo>
                <a:lnTo>
                  <a:pt x="219" y="100"/>
                </a:lnTo>
                <a:lnTo>
                  <a:pt x="219" y="128"/>
                </a:lnTo>
                <a:lnTo>
                  <a:pt x="344" y="128"/>
                </a:lnTo>
                <a:lnTo>
                  <a:pt x="344" y="100"/>
                </a:lnTo>
                <a:close/>
                <a:moveTo>
                  <a:pt x="167" y="469"/>
                </a:moveTo>
                <a:cubicBezTo>
                  <a:pt x="217" y="529"/>
                  <a:pt x="267" y="569"/>
                  <a:pt x="278" y="562"/>
                </a:cubicBezTo>
                <a:cubicBezTo>
                  <a:pt x="290" y="556"/>
                  <a:pt x="281" y="492"/>
                  <a:pt x="254" y="419"/>
                </a:cubicBezTo>
                <a:cubicBezTo>
                  <a:pt x="240" y="428"/>
                  <a:pt x="226" y="437"/>
                  <a:pt x="211" y="446"/>
                </a:cubicBezTo>
                <a:cubicBezTo>
                  <a:pt x="197" y="454"/>
                  <a:pt x="182" y="461"/>
                  <a:pt x="167" y="469"/>
                </a:cubicBezTo>
                <a:close/>
                <a:moveTo>
                  <a:pt x="52" y="262"/>
                </a:moveTo>
                <a:cubicBezTo>
                  <a:pt x="62" y="296"/>
                  <a:pt x="82" y="337"/>
                  <a:pt x="109" y="384"/>
                </a:cubicBezTo>
                <a:cubicBezTo>
                  <a:pt x="122" y="408"/>
                  <a:pt x="138" y="431"/>
                  <a:pt x="154" y="452"/>
                </a:cubicBezTo>
                <a:cubicBezTo>
                  <a:pt x="169" y="445"/>
                  <a:pt x="184" y="437"/>
                  <a:pt x="199" y="428"/>
                </a:cubicBezTo>
                <a:cubicBezTo>
                  <a:pt x="215" y="420"/>
                  <a:pt x="230" y="409"/>
                  <a:pt x="246" y="399"/>
                </a:cubicBezTo>
                <a:cubicBezTo>
                  <a:pt x="236" y="375"/>
                  <a:pt x="224" y="350"/>
                  <a:pt x="210" y="326"/>
                </a:cubicBezTo>
                <a:cubicBezTo>
                  <a:pt x="183" y="279"/>
                  <a:pt x="157" y="241"/>
                  <a:pt x="133" y="216"/>
                </a:cubicBezTo>
                <a:cubicBezTo>
                  <a:pt x="120" y="224"/>
                  <a:pt x="108" y="233"/>
                  <a:pt x="94" y="241"/>
                </a:cubicBezTo>
                <a:cubicBezTo>
                  <a:pt x="80" y="249"/>
                  <a:pt x="66" y="255"/>
                  <a:pt x="52" y="262"/>
                </a:cubicBezTo>
                <a:close/>
                <a:moveTo>
                  <a:pt x="61" y="184"/>
                </a:moveTo>
                <a:cubicBezTo>
                  <a:pt x="53" y="188"/>
                  <a:pt x="48" y="196"/>
                  <a:pt x="46" y="206"/>
                </a:cubicBezTo>
                <a:cubicBezTo>
                  <a:pt x="32" y="210"/>
                  <a:pt x="17" y="220"/>
                  <a:pt x="7" y="238"/>
                </a:cubicBezTo>
                <a:cubicBezTo>
                  <a:pt x="0" y="254"/>
                  <a:pt x="3" y="277"/>
                  <a:pt x="12" y="294"/>
                </a:cubicBezTo>
                <a:cubicBezTo>
                  <a:pt x="29" y="323"/>
                  <a:pt x="51" y="360"/>
                  <a:pt x="70" y="390"/>
                </a:cubicBezTo>
                <a:cubicBezTo>
                  <a:pt x="82" y="395"/>
                  <a:pt x="80" y="369"/>
                  <a:pt x="75" y="362"/>
                </a:cubicBezTo>
                <a:cubicBezTo>
                  <a:pt x="60" y="339"/>
                  <a:pt x="46" y="316"/>
                  <a:pt x="34" y="274"/>
                </a:cubicBezTo>
                <a:cubicBezTo>
                  <a:pt x="31" y="254"/>
                  <a:pt x="40" y="245"/>
                  <a:pt x="46" y="236"/>
                </a:cubicBezTo>
                <a:cubicBezTo>
                  <a:pt x="47" y="238"/>
                  <a:pt x="47" y="239"/>
                  <a:pt x="47" y="241"/>
                </a:cubicBezTo>
                <a:cubicBezTo>
                  <a:pt x="59" y="236"/>
                  <a:pt x="71" y="230"/>
                  <a:pt x="83" y="224"/>
                </a:cubicBezTo>
                <a:cubicBezTo>
                  <a:pt x="95" y="217"/>
                  <a:pt x="106" y="209"/>
                  <a:pt x="117" y="201"/>
                </a:cubicBezTo>
                <a:cubicBezTo>
                  <a:pt x="95" y="182"/>
                  <a:pt x="76" y="175"/>
                  <a:pt x="61" y="184"/>
                </a:cubicBezTo>
                <a:close/>
                <a:moveTo>
                  <a:pt x="420" y="0"/>
                </a:moveTo>
                <a:lnTo>
                  <a:pt x="202" y="0"/>
                </a:lnTo>
                <a:cubicBezTo>
                  <a:pt x="161" y="0"/>
                  <a:pt x="128" y="34"/>
                  <a:pt x="128" y="75"/>
                </a:cubicBezTo>
                <a:lnTo>
                  <a:pt x="128" y="175"/>
                </a:lnTo>
                <a:cubicBezTo>
                  <a:pt x="152" y="194"/>
                  <a:pt x="166" y="211"/>
                  <a:pt x="184" y="237"/>
                </a:cubicBezTo>
                <a:lnTo>
                  <a:pt x="184" y="75"/>
                </a:lnTo>
                <a:cubicBezTo>
                  <a:pt x="184" y="65"/>
                  <a:pt x="192" y="57"/>
                  <a:pt x="202" y="57"/>
                </a:cubicBezTo>
                <a:lnTo>
                  <a:pt x="375" y="57"/>
                </a:lnTo>
                <a:lnTo>
                  <a:pt x="375" y="136"/>
                </a:lnTo>
                <a:cubicBezTo>
                  <a:pt x="375" y="144"/>
                  <a:pt x="382" y="150"/>
                  <a:pt x="389" y="150"/>
                </a:cubicBezTo>
                <a:lnTo>
                  <a:pt x="482" y="150"/>
                </a:lnTo>
                <a:lnTo>
                  <a:pt x="482" y="426"/>
                </a:lnTo>
                <a:cubicBezTo>
                  <a:pt x="482" y="437"/>
                  <a:pt x="474" y="445"/>
                  <a:pt x="463" y="445"/>
                </a:cubicBezTo>
                <a:lnTo>
                  <a:pt x="290" y="445"/>
                </a:lnTo>
                <a:cubicBezTo>
                  <a:pt x="296" y="463"/>
                  <a:pt x="301" y="482"/>
                  <a:pt x="305" y="501"/>
                </a:cubicBezTo>
                <a:lnTo>
                  <a:pt x="463" y="501"/>
                </a:lnTo>
                <a:cubicBezTo>
                  <a:pt x="505" y="501"/>
                  <a:pt x="538" y="468"/>
                  <a:pt x="538" y="426"/>
                </a:cubicBezTo>
                <a:lnTo>
                  <a:pt x="538" y="119"/>
                </a:lnTo>
                <a:lnTo>
                  <a:pt x="4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35"/>
          <p:cNvSpPr>
            <a:spLocks noEditPoints="1"/>
          </p:cNvSpPr>
          <p:nvPr/>
        </p:nvSpPr>
        <p:spPr bwMode="auto">
          <a:xfrm>
            <a:off x="3915364" y="3420349"/>
            <a:ext cx="355966" cy="358388"/>
          </a:xfrm>
          <a:custGeom>
            <a:avLst/>
            <a:gdLst>
              <a:gd name="T0" fmla="*/ 403 w 568"/>
              <a:gd name="T1" fmla="*/ 285 h 569"/>
              <a:gd name="T2" fmla="*/ 303 w 568"/>
              <a:gd name="T3" fmla="*/ 221 h 569"/>
              <a:gd name="T4" fmla="*/ 170 w 568"/>
              <a:gd name="T5" fmla="*/ 253 h 569"/>
              <a:gd name="T6" fmla="*/ 335 w 568"/>
              <a:gd name="T7" fmla="*/ 392 h 569"/>
              <a:gd name="T8" fmla="*/ 505 w 568"/>
              <a:gd name="T9" fmla="*/ 448 h 569"/>
              <a:gd name="T10" fmla="*/ 494 w 568"/>
              <a:gd name="T11" fmla="*/ 232 h 569"/>
              <a:gd name="T12" fmla="*/ 462 w 568"/>
              <a:gd name="T13" fmla="*/ 196 h 569"/>
              <a:gd name="T14" fmla="*/ 476 w 568"/>
              <a:gd name="T15" fmla="*/ 169 h 569"/>
              <a:gd name="T16" fmla="*/ 497 w 568"/>
              <a:gd name="T17" fmla="*/ 96 h 569"/>
              <a:gd name="T18" fmla="*/ 414 w 568"/>
              <a:gd name="T19" fmla="*/ 80 h 569"/>
              <a:gd name="T20" fmla="*/ 359 w 568"/>
              <a:gd name="T21" fmla="*/ 104 h 569"/>
              <a:gd name="T22" fmla="*/ 338 w 568"/>
              <a:gd name="T23" fmla="*/ 67 h 569"/>
              <a:gd name="T24" fmla="*/ 301 w 568"/>
              <a:gd name="T25" fmla="*/ 0 h 569"/>
              <a:gd name="T26" fmla="*/ 231 w 568"/>
              <a:gd name="T27" fmla="*/ 48 h 569"/>
              <a:gd name="T28" fmla="*/ 231 w 568"/>
              <a:gd name="T29" fmla="*/ 75 h 569"/>
              <a:gd name="T30" fmla="*/ 231 w 568"/>
              <a:gd name="T31" fmla="*/ 78 h 569"/>
              <a:gd name="T32" fmla="*/ 229 w 568"/>
              <a:gd name="T33" fmla="*/ 84 h 569"/>
              <a:gd name="T34" fmla="*/ 227 w 568"/>
              <a:gd name="T35" fmla="*/ 87 h 569"/>
              <a:gd name="T36" fmla="*/ 174 w 568"/>
              <a:gd name="T37" fmla="*/ 98 h 569"/>
              <a:gd name="T38" fmla="*/ 147 w 568"/>
              <a:gd name="T39" fmla="*/ 71 h 569"/>
              <a:gd name="T40" fmla="*/ 71 w 568"/>
              <a:gd name="T41" fmla="*/ 146 h 569"/>
              <a:gd name="T42" fmla="*/ 99 w 568"/>
              <a:gd name="T43" fmla="*/ 175 h 569"/>
              <a:gd name="T44" fmla="*/ 102 w 568"/>
              <a:gd name="T45" fmla="*/ 179 h 569"/>
              <a:gd name="T46" fmla="*/ 104 w 568"/>
              <a:gd name="T47" fmla="*/ 184 h 569"/>
              <a:gd name="T48" fmla="*/ 105 w 568"/>
              <a:gd name="T49" fmla="*/ 188 h 569"/>
              <a:gd name="T50" fmla="*/ 95 w 568"/>
              <a:gd name="T51" fmla="*/ 221 h 569"/>
              <a:gd name="T52" fmla="*/ 47 w 568"/>
              <a:gd name="T53" fmla="*/ 231 h 569"/>
              <a:gd name="T54" fmla="*/ 0 w 568"/>
              <a:gd name="T55" fmla="*/ 300 h 569"/>
              <a:gd name="T56" fmla="*/ 74 w 568"/>
              <a:gd name="T57" fmla="*/ 337 h 569"/>
              <a:gd name="T58" fmla="*/ 80 w 568"/>
              <a:gd name="T59" fmla="*/ 339 h 569"/>
              <a:gd name="T60" fmla="*/ 98 w 568"/>
              <a:gd name="T61" fmla="*/ 395 h 569"/>
              <a:gd name="T62" fmla="*/ 78 w 568"/>
              <a:gd name="T63" fmla="*/ 414 h 569"/>
              <a:gd name="T64" fmla="*/ 94 w 568"/>
              <a:gd name="T65" fmla="*/ 497 h 569"/>
              <a:gd name="T66" fmla="*/ 173 w 568"/>
              <a:gd name="T67" fmla="*/ 470 h 569"/>
              <a:gd name="T68" fmla="*/ 175 w 568"/>
              <a:gd name="T69" fmla="*/ 468 h 569"/>
              <a:gd name="T70" fmla="*/ 180 w 568"/>
              <a:gd name="T71" fmla="*/ 466 h 569"/>
              <a:gd name="T72" fmla="*/ 184 w 568"/>
              <a:gd name="T73" fmla="*/ 464 h 569"/>
              <a:gd name="T74" fmla="*/ 187 w 568"/>
              <a:gd name="T75" fmla="*/ 463 h 569"/>
              <a:gd name="T76" fmla="*/ 193 w 568"/>
              <a:gd name="T77" fmla="*/ 463 h 569"/>
              <a:gd name="T78" fmla="*/ 230 w 568"/>
              <a:gd name="T79" fmla="*/ 502 h 569"/>
              <a:gd name="T80" fmla="*/ 266 w 568"/>
              <a:gd name="T81" fmla="*/ 569 h 569"/>
              <a:gd name="T82" fmla="*/ 336 w 568"/>
              <a:gd name="T83" fmla="*/ 522 h 569"/>
              <a:gd name="T84" fmla="*/ 337 w 568"/>
              <a:gd name="T85" fmla="*/ 494 h 569"/>
              <a:gd name="T86" fmla="*/ 346 w 568"/>
              <a:gd name="T87" fmla="*/ 474 h 569"/>
              <a:gd name="T88" fmla="*/ 355 w 568"/>
              <a:gd name="T89" fmla="*/ 467 h 569"/>
              <a:gd name="T90" fmla="*/ 359 w 568"/>
              <a:gd name="T91" fmla="*/ 466 h 569"/>
              <a:gd name="T92" fmla="*/ 128 w 568"/>
              <a:gd name="T93" fmla="*/ 284 h 569"/>
              <a:gd name="T94" fmla="*/ 434 w 568"/>
              <a:gd name="T95" fmla="*/ 327 h 569"/>
              <a:gd name="T96" fmla="*/ 484 w 568"/>
              <a:gd name="T97" fmla="*/ 341 h 569"/>
              <a:gd name="T98" fmla="*/ 520 w 568"/>
              <a:gd name="T99" fmla="*/ 338 h 569"/>
              <a:gd name="T100" fmla="*/ 568 w 568"/>
              <a:gd name="T101" fmla="*/ 269 h 569"/>
              <a:gd name="T102" fmla="*/ 475 w 568"/>
              <a:gd name="T103" fmla="*/ 494 h 569"/>
              <a:gd name="T104" fmla="*/ 494 w 568"/>
              <a:gd name="T105" fmla="*/ 47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68" h="569">
                <a:moveTo>
                  <a:pt x="505" y="448"/>
                </a:moveTo>
                <a:lnTo>
                  <a:pt x="391" y="335"/>
                </a:lnTo>
                <a:cubicBezTo>
                  <a:pt x="398" y="320"/>
                  <a:pt x="403" y="303"/>
                  <a:pt x="403" y="285"/>
                </a:cubicBezTo>
                <a:cubicBezTo>
                  <a:pt x="403" y="219"/>
                  <a:pt x="349" y="166"/>
                  <a:pt x="284" y="166"/>
                </a:cubicBezTo>
                <a:cubicBezTo>
                  <a:pt x="273" y="166"/>
                  <a:pt x="262" y="168"/>
                  <a:pt x="252" y="170"/>
                </a:cubicBezTo>
                <a:lnTo>
                  <a:pt x="303" y="221"/>
                </a:lnTo>
                <a:cubicBezTo>
                  <a:pt x="324" y="242"/>
                  <a:pt x="322" y="277"/>
                  <a:pt x="300" y="300"/>
                </a:cubicBezTo>
                <a:cubicBezTo>
                  <a:pt x="277" y="323"/>
                  <a:pt x="241" y="324"/>
                  <a:pt x="220" y="303"/>
                </a:cubicBezTo>
                <a:lnTo>
                  <a:pt x="170" y="253"/>
                </a:lnTo>
                <a:cubicBezTo>
                  <a:pt x="167" y="263"/>
                  <a:pt x="165" y="274"/>
                  <a:pt x="165" y="285"/>
                </a:cubicBezTo>
                <a:cubicBezTo>
                  <a:pt x="165" y="350"/>
                  <a:pt x="219" y="403"/>
                  <a:pt x="284" y="403"/>
                </a:cubicBezTo>
                <a:cubicBezTo>
                  <a:pt x="302" y="403"/>
                  <a:pt x="319" y="399"/>
                  <a:pt x="335" y="392"/>
                </a:cubicBezTo>
                <a:lnTo>
                  <a:pt x="449" y="505"/>
                </a:lnTo>
                <a:cubicBezTo>
                  <a:pt x="463" y="519"/>
                  <a:pt x="487" y="518"/>
                  <a:pt x="503" y="502"/>
                </a:cubicBezTo>
                <a:cubicBezTo>
                  <a:pt x="518" y="487"/>
                  <a:pt x="519" y="463"/>
                  <a:pt x="505" y="448"/>
                </a:cubicBezTo>
                <a:close/>
                <a:moveTo>
                  <a:pt x="532" y="232"/>
                </a:moveTo>
                <a:lnTo>
                  <a:pt x="521" y="232"/>
                </a:lnTo>
                <a:lnTo>
                  <a:pt x="494" y="232"/>
                </a:lnTo>
                <a:cubicBezTo>
                  <a:pt x="488" y="231"/>
                  <a:pt x="483" y="229"/>
                  <a:pt x="479" y="226"/>
                </a:cubicBezTo>
                <a:cubicBezTo>
                  <a:pt x="479" y="226"/>
                  <a:pt x="478" y="226"/>
                  <a:pt x="478" y="226"/>
                </a:cubicBezTo>
                <a:cubicBezTo>
                  <a:pt x="469" y="220"/>
                  <a:pt x="462" y="209"/>
                  <a:pt x="462" y="196"/>
                </a:cubicBezTo>
                <a:cubicBezTo>
                  <a:pt x="462" y="193"/>
                  <a:pt x="463" y="189"/>
                  <a:pt x="464" y="185"/>
                </a:cubicBezTo>
                <a:cubicBezTo>
                  <a:pt x="465" y="181"/>
                  <a:pt x="467" y="178"/>
                  <a:pt x="470" y="175"/>
                </a:cubicBezTo>
                <a:lnTo>
                  <a:pt x="476" y="169"/>
                </a:lnTo>
                <a:lnTo>
                  <a:pt x="489" y="155"/>
                </a:lnTo>
                <a:lnTo>
                  <a:pt x="497" y="147"/>
                </a:lnTo>
                <a:cubicBezTo>
                  <a:pt x="509" y="132"/>
                  <a:pt x="509" y="111"/>
                  <a:pt x="497" y="96"/>
                </a:cubicBezTo>
                <a:lnTo>
                  <a:pt x="473" y="72"/>
                </a:lnTo>
                <a:cubicBezTo>
                  <a:pt x="459" y="60"/>
                  <a:pt x="437" y="60"/>
                  <a:pt x="422" y="72"/>
                </a:cubicBezTo>
                <a:lnTo>
                  <a:pt x="414" y="80"/>
                </a:lnTo>
                <a:lnTo>
                  <a:pt x="395" y="99"/>
                </a:lnTo>
                <a:lnTo>
                  <a:pt x="395" y="99"/>
                </a:lnTo>
                <a:cubicBezTo>
                  <a:pt x="385" y="107"/>
                  <a:pt x="371" y="109"/>
                  <a:pt x="359" y="104"/>
                </a:cubicBezTo>
                <a:cubicBezTo>
                  <a:pt x="355" y="102"/>
                  <a:pt x="351" y="99"/>
                  <a:pt x="348" y="96"/>
                </a:cubicBezTo>
                <a:cubicBezTo>
                  <a:pt x="342" y="90"/>
                  <a:pt x="339" y="83"/>
                  <a:pt x="338" y="75"/>
                </a:cubicBezTo>
                <a:lnTo>
                  <a:pt x="338" y="67"/>
                </a:lnTo>
                <a:lnTo>
                  <a:pt x="338" y="48"/>
                </a:lnTo>
                <a:lnTo>
                  <a:pt x="338" y="36"/>
                </a:lnTo>
                <a:cubicBezTo>
                  <a:pt x="335" y="17"/>
                  <a:pt x="320" y="3"/>
                  <a:pt x="301" y="0"/>
                </a:cubicBezTo>
                <a:lnTo>
                  <a:pt x="268" y="0"/>
                </a:lnTo>
                <a:cubicBezTo>
                  <a:pt x="249" y="2"/>
                  <a:pt x="234" y="17"/>
                  <a:pt x="231" y="36"/>
                </a:cubicBezTo>
                <a:lnTo>
                  <a:pt x="231" y="48"/>
                </a:lnTo>
                <a:lnTo>
                  <a:pt x="231" y="67"/>
                </a:lnTo>
                <a:lnTo>
                  <a:pt x="231" y="74"/>
                </a:lnTo>
                <a:lnTo>
                  <a:pt x="231" y="75"/>
                </a:lnTo>
                <a:lnTo>
                  <a:pt x="231" y="75"/>
                </a:lnTo>
                <a:cubicBezTo>
                  <a:pt x="231" y="76"/>
                  <a:pt x="231" y="77"/>
                  <a:pt x="231" y="77"/>
                </a:cubicBezTo>
                <a:cubicBezTo>
                  <a:pt x="231" y="78"/>
                  <a:pt x="231" y="78"/>
                  <a:pt x="231" y="78"/>
                </a:cubicBezTo>
                <a:cubicBezTo>
                  <a:pt x="230" y="79"/>
                  <a:pt x="230" y="80"/>
                  <a:pt x="230" y="81"/>
                </a:cubicBezTo>
                <a:cubicBezTo>
                  <a:pt x="230" y="81"/>
                  <a:pt x="230" y="81"/>
                  <a:pt x="230" y="81"/>
                </a:cubicBezTo>
                <a:cubicBezTo>
                  <a:pt x="230" y="82"/>
                  <a:pt x="229" y="83"/>
                  <a:pt x="229" y="84"/>
                </a:cubicBezTo>
                <a:cubicBezTo>
                  <a:pt x="229" y="84"/>
                  <a:pt x="229" y="84"/>
                  <a:pt x="229" y="84"/>
                </a:cubicBezTo>
                <a:cubicBezTo>
                  <a:pt x="228" y="85"/>
                  <a:pt x="228" y="86"/>
                  <a:pt x="227" y="87"/>
                </a:cubicBezTo>
                <a:cubicBezTo>
                  <a:pt x="227" y="87"/>
                  <a:pt x="227" y="87"/>
                  <a:pt x="227" y="87"/>
                </a:cubicBezTo>
                <a:cubicBezTo>
                  <a:pt x="225" y="91"/>
                  <a:pt x="222" y="95"/>
                  <a:pt x="219" y="98"/>
                </a:cubicBezTo>
                <a:cubicBezTo>
                  <a:pt x="213" y="103"/>
                  <a:pt x="205" y="106"/>
                  <a:pt x="196" y="106"/>
                </a:cubicBezTo>
                <a:cubicBezTo>
                  <a:pt x="187" y="106"/>
                  <a:pt x="180" y="103"/>
                  <a:pt x="174" y="98"/>
                </a:cubicBezTo>
                <a:lnTo>
                  <a:pt x="168" y="92"/>
                </a:lnTo>
                <a:lnTo>
                  <a:pt x="155" y="79"/>
                </a:lnTo>
                <a:lnTo>
                  <a:pt x="147" y="71"/>
                </a:lnTo>
                <a:cubicBezTo>
                  <a:pt x="131" y="59"/>
                  <a:pt x="110" y="60"/>
                  <a:pt x="95" y="71"/>
                </a:cubicBezTo>
                <a:lnTo>
                  <a:pt x="72" y="95"/>
                </a:lnTo>
                <a:cubicBezTo>
                  <a:pt x="60" y="110"/>
                  <a:pt x="60" y="131"/>
                  <a:pt x="71" y="146"/>
                </a:cubicBezTo>
                <a:lnTo>
                  <a:pt x="79" y="154"/>
                </a:lnTo>
                <a:lnTo>
                  <a:pt x="98" y="173"/>
                </a:lnTo>
                <a:cubicBezTo>
                  <a:pt x="99" y="174"/>
                  <a:pt x="99" y="174"/>
                  <a:pt x="99" y="175"/>
                </a:cubicBezTo>
                <a:cubicBezTo>
                  <a:pt x="99" y="175"/>
                  <a:pt x="100" y="176"/>
                  <a:pt x="100" y="176"/>
                </a:cubicBezTo>
                <a:cubicBezTo>
                  <a:pt x="100" y="177"/>
                  <a:pt x="101" y="177"/>
                  <a:pt x="101" y="178"/>
                </a:cubicBezTo>
                <a:cubicBezTo>
                  <a:pt x="101" y="178"/>
                  <a:pt x="101" y="178"/>
                  <a:pt x="102" y="179"/>
                </a:cubicBezTo>
                <a:cubicBezTo>
                  <a:pt x="102" y="179"/>
                  <a:pt x="102" y="180"/>
                  <a:pt x="103" y="181"/>
                </a:cubicBezTo>
                <a:cubicBezTo>
                  <a:pt x="103" y="181"/>
                  <a:pt x="103" y="181"/>
                  <a:pt x="103" y="182"/>
                </a:cubicBezTo>
                <a:cubicBezTo>
                  <a:pt x="103" y="182"/>
                  <a:pt x="104" y="183"/>
                  <a:pt x="104" y="184"/>
                </a:cubicBezTo>
                <a:cubicBezTo>
                  <a:pt x="104" y="184"/>
                  <a:pt x="104" y="184"/>
                  <a:pt x="104" y="185"/>
                </a:cubicBezTo>
                <a:cubicBezTo>
                  <a:pt x="105" y="186"/>
                  <a:pt x="105" y="187"/>
                  <a:pt x="105" y="188"/>
                </a:cubicBezTo>
                <a:cubicBezTo>
                  <a:pt x="105" y="188"/>
                  <a:pt x="105" y="188"/>
                  <a:pt x="105" y="188"/>
                </a:cubicBezTo>
                <a:cubicBezTo>
                  <a:pt x="105" y="189"/>
                  <a:pt x="105" y="190"/>
                  <a:pt x="106" y="191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202"/>
                  <a:pt x="104" y="213"/>
                  <a:pt x="95" y="221"/>
                </a:cubicBezTo>
                <a:cubicBezTo>
                  <a:pt x="89" y="226"/>
                  <a:pt x="82" y="230"/>
                  <a:pt x="74" y="231"/>
                </a:cubicBezTo>
                <a:lnTo>
                  <a:pt x="66" y="231"/>
                </a:lnTo>
                <a:lnTo>
                  <a:pt x="47" y="231"/>
                </a:lnTo>
                <a:lnTo>
                  <a:pt x="36" y="231"/>
                </a:lnTo>
                <a:cubicBezTo>
                  <a:pt x="17" y="233"/>
                  <a:pt x="2" y="248"/>
                  <a:pt x="0" y="267"/>
                </a:cubicBezTo>
                <a:lnTo>
                  <a:pt x="0" y="300"/>
                </a:lnTo>
                <a:cubicBezTo>
                  <a:pt x="2" y="319"/>
                  <a:pt x="17" y="334"/>
                  <a:pt x="35" y="337"/>
                </a:cubicBezTo>
                <a:lnTo>
                  <a:pt x="47" y="337"/>
                </a:lnTo>
                <a:lnTo>
                  <a:pt x="74" y="337"/>
                </a:lnTo>
                <a:cubicBezTo>
                  <a:pt x="75" y="337"/>
                  <a:pt x="76" y="338"/>
                  <a:pt x="77" y="338"/>
                </a:cubicBezTo>
                <a:cubicBezTo>
                  <a:pt x="77" y="338"/>
                  <a:pt x="78" y="338"/>
                  <a:pt x="78" y="338"/>
                </a:cubicBezTo>
                <a:cubicBezTo>
                  <a:pt x="79" y="338"/>
                  <a:pt x="80" y="338"/>
                  <a:pt x="80" y="339"/>
                </a:cubicBezTo>
                <a:cubicBezTo>
                  <a:pt x="95" y="343"/>
                  <a:pt x="105" y="357"/>
                  <a:pt x="105" y="373"/>
                </a:cubicBezTo>
                <a:lnTo>
                  <a:pt x="105" y="373"/>
                </a:lnTo>
                <a:cubicBezTo>
                  <a:pt x="105" y="381"/>
                  <a:pt x="103" y="389"/>
                  <a:pt x="98" y="395"/>
                </a:cubicBezTo>
                <a:lnTo>
                  <a:pt x="92" y="400"/>
                </a:lnTo>
                <a:lnTo>
                  <a:pt x="92" y="400"/>
                </a:lnTo>
                <a:lnTo>
                  <a:pt x="78" y="414"/>
                </a:lnTo>
                <a:lnTo>
                  <a:pt x="70" y="422"/>
                </a:lnTo>
                <a:cubicBezTo>
                  <a:pt x="59" y="437"/>
                  <a:pt x="59" y="458"/>
                  <a:pt x="71" y="473"/>
                </a:cubicBezTo>
                <a:lnTo>
                  <a:pt x="94" y="497"/>
                </a:lnTo>
                <a:cubicBezTo>
                  <a:pt x="109" y="509"/>
                  <a:pt x="130" y="509"/>
                  <a:pt x="145" y="497"/>
                </a:cubicBezTo>
                <a:lnTo>
                  <a:pt x="154" y="489"/>
                </a:lnTo>
                <a:lnTo>
                  <a:pt x="173" y="470"/>
                </a:lnTo>
                <a:lnTo>
                  <a:pt x="173" y="470"/>
                </a:lnTo>
                <a:cubicBezTo>
                  <a:pt x="173" y="470"/>
                  <a:pt x="173" y="470"/>
                  <a:pt x="173" y="470"/>
                </a:cubicBezTo>
                <a:cubicBezTo>
                  <a:pt x="174" y="469"/>
                  <a:pt x="175" y="469"/>
                  <a:pt x="175" y="468"/>
                </a:cubicBezTo>
                <a:cubicBezTo>
                  <a:pt x="176" y="468"/>
                  <a:pt x="176" y="468"/>
                  <a:pt x="176" y="468"/>
                </a:cubicBezTo>
                <a:cubicBezTo>
                  <a:pt x="177" y="467"/>
                  <a:pt x="178" y="467"/>
                  <a:pt x="178" y="467"/>
                </a:cubicBezTo>
                <a:cubicBezTo>
                  <a:pt x="179" y="466"/>
                  <a:pt x="180" y="466"/>
                  <a:pt x="180" y="466"/>
                </a:cubicBezTo>
                <a:cubicBezTo>
                  <a:pt x="180" y="466"/>
                  <a:pt x="181" y="465"/>
                  <a:pt x="181" y="465"/>
                </a:cubicBezTo>
                <a:cubicBezTo>
                  <a:pt x="182" y="465"/>
                  <a:pt x="183" y="465"/>
                  <a:pt x="184" y="464"/>
                </a:cubicBezTo>
                <a:cubicBezTo>
                  <a:pt x="184" y="464"/>
                  <a:pt x="184" y="464"/>
                  <a:pt x="184" y="464"/>
                </a:cubicBezTo>
                <a:cubicBezTo>
                  <a:pt x="184" y="464"/>
                  <a:pt x="184" y="464"/>
                  <a:pt x="184" y="464"/>
                </a:cubicBezTo>
                <a:cubicBezTo>
                  <a:pt x="185" y="464"/>
                  <a:pt x="186" y="464"/>
                  <a:pt x="187" y="463"/>
                </a:cubicBezTo>
                <a:cubicBezTo>
                  <a:pt x="187" y="463"/>
                  <a:pt x="187" y="463"/>
                  <a:pt x="187" y="463"/>
                </a:cubicBezTo>
                <a:cubicBezTo>
                  <a:pt x="188" y="463"/>
                  <a:pt x="189" y="463"/>
                  <a:pt x="190" y="463"/>
                </a:cubicBezTo>
                <a:cubicBezTo>
                  <a:pt x="190" y="463"/>
                  <a:pt x="190" y="463"/>
                  <a:pt x="190" y="463"/>
                </a:cubicBezTo>
                <a:cubicBezTo>
                  <a:pt x="191" y="463"/>
                  <a:pt x="192" y="463"/>
                  <a:pt x="193" y="463"/>
                </a:cubicBezTo>
                <a:cubicBezTo>
                  <a:pt x="203" y="462"/>
                  <a:pt x="213" y="466"/>
                  <a:pt x="220" y="473"/>
                </a:cubicBezTo>
                <a:cubicBezTo>
                  <a:pt x="226" y="479"/>
                  <a:pt x="229" y="486"/>
                  <a:pt x="230" y="494"/>
                </a:cubicBezTo>
                <a:lnTo>
                  <a:pt x="230" y="502"/>
                </a:lnTo>
                <a:lnTo>
                  <a:pt x="230" y="521"/>
                </a:lnTo>
                <a:lnTo>
                  <a:pt x="230" y="533"/>
                </a:lnTo>
                <a:cubicBezTo>
                  <a:pt x="232" y="552"/>
                  <a:pt x="247" y="566"/>
                  <a:pt x="266" y="569"/>
                </a:cubicBezTo>
                <a:lnTo>
                  <a:pt x="300" y="569"/>
                </a:lnTo>
                <a:cubicBezTo>
                  <a:pt x="319" y="567"/>
                  <a:pt x="334" y="552"/>
                  <a:pt x="336" y="533"/>
                </a:cubicBezTo>
                <a:lnTo>
                  <a:pt x="336" y="522"/>
                </a:lnTo>
                <a:lnTo>
                  <a:pt x="337" y="502"/>
                </a:lnTo>
                <a:lnTo>
                  <a:pt x="337" y="495"/>
                </a:lnTo>
                <a:lnTo>
                  <a:pt x="337" y="494"/>
                </a:lnTo>
                <a:cubicBezTo>
                  <a:pt x="337" y="488"/>
                  <a:pt x="340" y="482"/>
                  <a:pt x="344" y="477"/>
                </a:cubicBezTo>
                <a:cubicBezTo>
                  <a:pt x="344" y="476"/>
                  <a:pt x="344" y="476"/>
                  <a:pt x="345" y="476"/>
                </a:cubicBezTo>
                <a:cubicBezTo>
                  <a:pt x="345" y="475"/>
                  <a:pt x="346" y="475"/>
                  <a:pt x="346" y="474"/>
                </a:cubicBezTo>
                <a:cubicBezTo>
                  <a:pt x="348" y="472"/>
                  <a:pt x="350" y="470"/>
                  <a:pt x="353" y="468"/>
                </a:cubicBezTo>
                <a:lnTo>
                  <a:pt x="353" y="468"/>
                </a:lnTo>
                <a:cubicBezTo>
                  <a:pt x="354" y="468"/>
                  <a:pt x="355" y="467"/>
                  <a:pt x="355" y="467"/>
                </a:cubicBezTo>
                <a:cubicBezTo>
                  <a:pt x="356" y="467"/>
                  <a:pt x="356" y="467"/>
                  <a:pt x="356" y="467"/>
                </a:cubicBezTo>
                <a:cubicBezTo>
                  <a:pt x="356" y="467"/>
                  <a:pt x="357" y="467"/>
                  <a:pt x="357" y="466"/>
                </a:cubicBezTo>
                <a:cubicBezTo>
                  <a:pt x="357" y="466"/>
                  <a:pt x="358" y="466"/>
                  <a:pt x="359" y="466"/>
                </a:cubicBezTo>
                <a:lnTo>
                  <a:pt x="327" y="434"/>
                </a:lnTo>
                <a:cubicBezTo>
                  <a:pt x="313" y="438"/>
                  <a:pt x="299" y="440"/>
                  <a:pt x="283" y="440"/>
                </a:cubicBezTo>
                <a:cubicBezTo>
                  <a:pt x="197" y="440"/>
                  <a:pt x="128" y="370"/>
                  <a:pt x="128" y="284"/>
                </a:cubicBezTo>
                <a:cubicBezTo>
                  <a:pt x="128" y="198"/>
                  <a:pt x="198" y="129"/>
                  <a:pt x="284" y="129"/>
                </a:cubicBezTo>
                <a:cubicBezTo>
                  <a:pt x="370" y="129"/>
                  <a:pt x="440" y="199"/>
                  <a:pt x="440" y="285"/>
                </a:cubicBezTo>
                <a:cubicBezTo>
                  <a:pt x="439" y="300"/>
                  <a:pt x="437" y="314"/>
                  <a:pt x="434" y="327"/>
                </a:cubicBezTo>
                <a:lnTo>
                  <a:pt x="465" y="359"/>
                </a:lnTo>
                <a:cubicBezTo>
                  <a:pt x="467" y="355"/>
                  <a:pt x="469" y="351"/>
                  <a:pt x="472" y="348"/>
                </a:cubicBezTo>
                <a:cubicBezTo>
                  <a:pt x="476" y="345"/>
                  <a:pt x="480" y="343"/>
                  <a:pt x="484" y="341"/>
                </a:cubicBezTo>
                <a:cubicBezTo>
                  <a:pt x="487" y="340"/>
                  <a:pt x="490" y="339"/>
                  <a:pt x="493" y="338"/>
                </a:cubicBezTo>
                <a:lnTo>
                  <a:pt x="502" y="338"/>
                </a:lnTo>
                <a:lnTo>
                  <a:pt x="520" y="338"/>
                </a:lnTo>
                <a:lnTo>
                  <a:pt x="532" y="338"/>
                </a:lnTo>
                <a:cubicBezTo>
                  <a:pt x="551" y="336"/>
                  <a:pt x="566" y="321"/>
                  <a:pt x="568" y="302"/>
                </a:cubicBezTo>
                <a:lnTo>
                  <a:pt x="568" y="269"/>
                </a:lnTo>
                <a:cubicBezTo>
                  <a:pt x="566" y="250"/>
                  <a:pt x="551" y="235"/>
                  <a:pt x="532" y="232"/>
                </a:cubicBezTo>
                <a:close/>
                <a:moveTo>
                  <a:pt x="475" y="494"/>
                </a:moveTo>
                <a:lnTo>
                  <a:pt x="475" y="494"/>
                </a:lnTo>
                <a:cubicBezTo>
                  <a:pt x="463" y="494"/>
                  <a:pt x="455" y="485"/>
                  <a:pt x="455" y="474"/>
                </a:cubicBezTo>
                <a:cubicBezTo>
                  <a:pt x="455" y="463"/>
                  <a:pt x="463" y="454"/>
                  <a:pt x="475" y="454"/>
                </a:cubicBezTo>
                <a:cubicBezTo>
                  <a:pt x="485" y="454"/>
                  <a:pt x="494" y="463"/>
                  <a:pt x="494" y="474"/>
                </a:cubicBezTo>
                <a:cubicBezTo>
                  <a:pt x="494" y="485"/>
                  <a:pt x="485" y="494"/>
                  <a:pt x="475" y="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37"/>
          <p:cNvSpPr>
            <a:spLocks noEditPoints="1"/>
          </p:cNvSpPr>
          <p:nvPr/>
        </p:nvSpPr>
        <p:spPr bwMode="auto">
          <a:xfrm>
            <a:off x="3939495" y="4442396"/>
            <a:ext cx="381394" cy="354756"/>
          </a:xfrm>
          <a:custGeom>
            <a:avLst/>
            <a:gdLst>
              <a:gd name="T0" fmla="*/ 0 w 609"/>
              <a:gd name="T1" fmla="*/ 333 h 563"/>
              <a:gd name="T2" fmla="*/ 235 w 609"/>
              <a:gd name="T3" fmla="*/ 563 h 563"/>
              <a:gd name="T4" fmla="*/ 411 w 609"/>
              <a:gd name="T5" fmla="*/ 533 h 563"/>
              <a:gd name="T6" fmla="*/ 371 w 609"/>
              <a:gd name="T7" fmla="*/ 249 h 563"/>
              <a:gd name="T8" fmla="*/ 361 w 609"/>
              <a:gd name="T9" fmla="*/ 524 h 563"/>
              <a:gd name="T10" fmla="*/ 239 w 609"/>
              <a:gd name="T11" fmla="*/ 472 h 563"/>
              <a:gd name="T12" fmla="*/ 207 w 609"/>
              <a:gd name="T13" fmla="*/ 329 h 563"/>
              <a:gd name="T14" fmla="*/ 43 w 609"/>
              <a:gd name="T15" fmla="*/ 324 h 563"/>
              <a:gd name="T16" fmla="*/ 47 w 609"/>
              <a:gd name="T17" fmla="*/ 103 h 563"/>
              <a:gd name="T18" fmla="*/ 239 w 609"/>
              <a:gd name="T19" fmla="*/ 59 h 563"/>
              <a:gd name="T20" fmla="*/ 0 w 609"/>
              <a:gd name="T21" fmla="*/ 99 h 563"/>
              <a:gd name="T22" fmla="*/ 343 w 609"/>
              <a:gd name="T23" fmla="*/ 116 h 563"/>
              <a:gd name="T24" fmla="*/ 322 w 609"/>
              <a:gd name="T25" fmla="*/ 93 h 563"/>
              <a:gd name="T26" fmla="*/ 339 w 609"/>
              <a:gd name="T27" fmla="*/ 79 h 563"/>
              <a:gd name="T28" fmla="*/ 381 w 609"/>
              <a:gd name="T29" fmla="*/ 79 h 563"/>
              <a:gd name="T30" fmla="*/ 397 w 609"/>
              <a:gd name="T31" fmla="*/ 93 h 563"/>
              <a:gd name="T32" fmla="*/ 376 w 609"/>
              <a:gd name="T33" fmla="*/ 116 h 563"/>
              <a:gd name="T34" fmla="*/ 397 w 609"/>
              <a:gd name="T35" fmla="*/ 140 h 563"/>
              <a:gd name="T36" fmla="*/ 381 w 609"/>
              <a:gd name="T37" fmla="*/ 154 h 563"/>
              <a:gd name="T38" fmla="*/ 339 w 609"/>
              <a:gd name="T39" fmla="*/ 154 h 563"/>
              <a:gd name="T40" fmla="*/ 322 w 609"/>
              <a:gd name="T41" fmla="*/ 140 h 563"/>
              <a:gd name="T42" fmla="*/ 497 w 609"/>
              <a:gd name="T43" fmla="*/ 212 h 563"/>
              <a:gd name="T44" fmla="*/ 601 w 609"/>
              <a:gd name="T45" fmla="*/ 346 h 563"/>
              <a:gd name="T46" fmla="*/ 559 w 609"/>
              <a:gd name="T47" fmla="*/ 358 h 563"/>
              <a:gd name="T48" fmla="*/ 497 w 609"/>
              <a:gd name="T49" fmla="*/ 212 h 563"/>
              <a:gd name="T50" fmla="*/ 435 w 609"/>
              <a:gd name="T51" fmla="*/ 42 h 563"/>
              <a:gd name="T52" fmla="*/ 480 w 609"/>
              <a:gd name="T53" fmla="*/ 211 h 563"/>
              <a:gd name="T54" fmla="*/ 459 w 609"/>
              <a:gd name="T55" fmla="*/ 237 h 563"/>
              <a:gd name="T56" fmla="*/ 421 w 609"/>
              <a:gd name="T57" fmla="*/ 203 h 563"/>
              <a:gd name="T58" fmla="*/ 285 w 609"/>
              <a:gd name="T59" fmla="*/ 42 h 563"/>
              <a:gd name="T60" fmla="*/ 410 w 609"/>
              <a:gd name="T61" fmla="*/ 66 h 563"/>
              <a:gd name="T62" fmla="*/ 310 w 609"/>
              <a:gd name="T63" fmla="*/ 167 h 563"/>
              <a:gd name="T64" fmla="*/ 195 w 609"/>
              <a:gd name="T65" fmla="*/ 491 h 563"/>
              <a:gd name="T66" fmla="*/ 75 w 609"/>
              <a:gd name="T67" fmla="*/ 369 h 563"/>
              <a:gd name="T68" fmla="*/ 195 w 609"/>
              <a:gd name="T69" fmla="*/ 491 h 563"/>
              <a:gd name="T70" fmla="*/ 71 w 609"/>
              <a:gd name="T71" fmla="*/ 160 h 563"/>
              <a:gd name="T72" fmla="*/ 239 w 609"/>
              <a:gd name="T73" fmla="*/ 169 h 563"/>
              <a:gd name="T74" fmla="*/ 153 w 609"/>
              <a:gd name="T75" fmla="*/ 136 h 563"/>
              <a:gd name="T76" fmla="*/ 71 w 609"/>
              <a:gd name="T77" fmla="*/ 258 h 563"/>
              <a:gd name="T78" fmla="*/ 78 w 609"/>
              <a:gd name="T79" fmla="*/ 287 h 563"/>
              <a:gd name="T80" fmla="*/ 242 w 609"/>
              <a:gd name="T81" fmla="*/ 256 h 563"/>
              <a:gd name="T82" fmla="*/ 71 w 609"/>
              <a:gd name="T83" fmla="*/ 258 h 563"/>
              <a:gd name="T84" fmla="*/ 71 w 609"/>
              <a:gd name="T85" fmla="*/ 218 h 563"/>
              <a:gd name="T86" fmla="*/ 242 w 609"/>
              <a:gd name="T87" fmla="*/ 228 h 563"/>
              <a:gd name="T88" fmla="*/ 251 w 609"/>
              <a:gd name="T89" fmla="*/ 211 h 563"/>
              <a:gd name="T90" fmla="*/ 150 w 609"/>
              <a:gd name="T91" fmla="*/ 197 h 563"/>
              <a:gd name="T92" fmla="*/ 71 w 609"/>
              <a:gd name="T93" fmla="*/ 209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09" h="563">
                <a:moveTo>
                  <a:pt x="0" y="99"/>
                </a:moveTo>
                <a:cubicBezTo>
                  <a:pt x="0" y="177"/>
                  <a:pt x="0" y="255"/>
                  <a:pt x="0" y="333"/>
                </a:cubicBezTo>
                <a:cubicBezTo>
                  <a:pt x="0" y="339"/>
                  <a:pt x="103" y="438"/>
                  <a:pt x="116" y="450"/>
                </a:cubicBezTo>
                <a:cubicBezTo>
                  <a:pt x="129" y="464"/>
                  <a:pt x="226" y="563"/>
                  <a:pt x="235" y="563"/>
                </a:cubicBezTo>
                <a:cubicBezTo>
                  <a:pt x="282" y="563"/>
                  <a:pt x="329" y="563"/>
                  <a:pt x="375" y="563"/>
                </a:cubicBezTo>
                <a:cubicBezTo>
                  <a:pt x="395" y="563"/>
                  <a:pt x="402" y="545"/>
                  <a:pt x="411" y="533"/>
                </a:cubicBezTo>
                <a:cubicBezTo>
                  <a:pt x="411" y="436"/>
                  <a:pt x="411" y="339"/>
                  <a:pt x="411" y="242"/>
                </a:cubicBezTo>
                <a:cubicBezTo>
                  <a:pt x="402" y="246"/>
                  <a:pt x="376" y="235"/>
                  <a:pt x="371" y="249"/>
                </a:cubicBezTo>
                <a:cubicBezTo>
                  <a:pt x="368" y="256"/>
                  <a:pt x="371" y="365"/>
                  <a:pt x="371" y="387"/>
                </a:cubicBezTo>
                <a:cubicBezTo>
                  <a:pt x="371" y="410"/>
                  <a:pt x="377" y="524"/>
                  <a:pt x="361" y="524"/>
                </a:cubicBezTo>
                <a:cubicBezTo>
                  <a:pt x="323" y="524"/>
                  <a:pt x="285" y="524"/>
                  <a:pt x="247" y="524"/>
                </a:cubicBezTo>
                <a:cubicBezTo>
                  <a:pt x="234" y="524"/>
                  <a:pt x="239" y="484"/>
                  <a:pt x="239" y="472"/>
                </a:cubicBezTo>
                <a:cubicBezTo>
                  <a:pt x="239" y="452"/>
                  <a:pt x="239" y="433"/>
                  <a:pt x="239" y="413"/>
                </a:cubicBezTo>
                <a:cubicBezTo>
                  <a:pt x="239" y="360"/>
                  <a:pt x="240" y="351"/>
                  <a:pt x="207" y="329"/>
                </a:cubicBezTo>
                <a:cubicBezTo>
                  <a:pt x="191" y="329"/>
                  <a:pt x="192" y="324"/>
                  <a:pt x="179" y="324"/>
                </a:cubicBezTo>
                <a:cubicBezTo>
                  <a:pt x="133" y="324"/>
                  <a:pt x="88" y="324"/>
                  <a:pt x="43" y="324"/>
                </a:cubicBezTo>
                <a:cubicBezTo>
                  <a:pt x="43" y="254"/>
                  <a:pt x="43" y="183"/>
                  <a:pt x="43" y="113"/>
                </a:cubicBezTo>
                <a:cubicBezTo>
                  <a:pt x="43" y="108"/>
                  <a:pt x="44" y="108"/>
                  <a:pt x="47" y="103"/>
                </a:cubicBezTo>
                <a:cubicBezTo>
                  <a:pt x="99" y="103"/>
                  <a:pt x="150" y="103"/>
                  <a:pt x="202" y="103"/>
                </a:cubicBezTo>
                <a:cubicBezTo>
                  <a:pt x="212" y="97"/>
                  <a:pt x="239" y="74"/>
                  <a:pt x="239" y="59"/>
                </a:cubicBezTo>
                <a:cubicBezTo>
                  <a:pt x="175" y="59"/>
                  <a:pt x="110" y="59"/>
                  <a:pt x="45" y="59"/>
                </a:cubicBezTo>
                <a:cubicBezTo>
                  <a:pt x="27" y="59"/>
                  <a:pt x="0" y="84"/>
                  <a:pt x="0" y="99"/>
                </a:cubicBezTo>
                <a:close/>
                <a:moveTo>
                  <a:pt x="322" y="137"/>
                </a:moveTo>
                <a:lnTo>
                  <a:pt x="343" y="116"/>
                </a:lnTo>
                <a:lnTo>
                  <a:pt x="322" y="95"/>
                </a:lnTo>
                <a:cubicBezTo>
                  <a:pt x="321" y="95"/>
                  <a:pt x="321" y="93"/>
                  <a:pt x="322" y="93"/>
                </a:cubicBezTo>
                <a:lnTo>
                  <a:pt x="336" y="79"/>
                </a:lnTo>
                <a:cubicBezTo>
                  <a:pt x="337" y="78"/>
                  <a:pt x="338" y="78"/>
                  <a:pt x="339" y="79"/>
                </a:cubicBezTo>
                <a:lnTo>
                  <a:pt x="360" y="100"/>
                </a:lnTo>
                <a:lnTo>
                  <a:pt x="381" y="79"/>
                </a:lnTo>
                <a:cubicBezTo>
                  <a:pt x="381" y="78"/>
                  <a:pt x="383" y="78"/>
                  <a:pt x="383" y="79"/>
                </a:cubicBezTo>
                <a:lnTo>
                  <a:pt x="397" y="93"/>
                </a:lnTo>
                <a:cubicBezTo>
                  <a:pt x="398" y="93"/>
                  <a:pt x="398" y="95"/>
                  <a:pt x="397" y="95"/>
                </a:cubicBezTo>
                <a:lnTo>
                  <a:pt x="376" y="116"/>
                </a:lnTo>
                <a:lnTo>
                  <a:pt x="397" y="137"/>
                </a:lnTo>
                <a:cubicBezTo>
                  <a:pt x="398" y="138"/>
                  <a:pt x="398" y="139"/>
                  <a:pt x="397" y="140"/>
                </a:cubicBezTo>
                <a:lnTo>
                  <a:pt x="383" y="154"/>
                </a:lnTo>
                <a:cubicBezTo>
                  <a:pt x="383" y="155"/>
                  <a:pt x="381" y="155"/>
                  <a:pt x="381" y="154"/>
                </a:cubicBezTo>
                <a:lnTo>
                  <a:pt x="360" y="133"/>
                </a:lnTo>
                <a:lnTo>
                  <a:pt x="339" y="154"/>
                </a:lnTo>
                <a:cubicBezTo>
                  <a:pt x="338" y="155"/>
                  <a:pt x="337" y="155"/>
                  <a:pt x="336" y="154"/>
                </a:cubicBezTo>
                <a:lnTo>
                  <a:pt x="322" y="140"/>
                </a:lnTo>
                <a:cubicBezTo>
                  <a:pt x="321" y="139"/>
                  <a:pt x="321" y="138"/>
                  <a:pt x="322" y="137"/>
                </a:cubicBezTo>
                <a:close/>
                <a:moveTo>
                  <a:pt x="497" y="212"/>
                </a:moveTo>
                <a:lnTo>
                  <a:pt x="601" y="316"/>
                </a:lnTo>
                <a:cubicBezTo>
                  <a:pt x="609" y="324"/>
                  <a:pt x="609" y="338"/>
                  <a:pt x="601" y="346"/>
                </a:cubicBezTo>
                <a:lnTo>
                  <a:pt x="589" y="358"/>
                </a:lnTo>
                <a:cubicBezTo>
                  <a:pt x="581" y="366"/>
                  <a:pt x="567" y="366"/>
                  <a:pt x="559" y="358"/>
                </a:cubicBezTo>
                <a:lnTo>
                  <a:pt x="455" y="254"/>
                </a:lnTo>
                <a:lnTo>
                  <a:pt x="497" y="212"/>
                </a:lnTo>
                <a:close/>
                <a:moveTo>
                  <a:pt x="285" y="42"/>
                </a:moveTo>
                <a:cubicBezTo>
                  <a:pt x="326" y="0"/>
                  <a:pt x="393" y="0"/>
                  <a:pt x="435" y="42"/>
                </a:cubicBezTo>
                <a:cubicBezTo>
                  <a:pt x="472" y="78"/>
                  <a:pt x="476" y="136"/>
                  <a:pt x="446" y="177"/>
                </a:cubicBezTo>
                <a:lnTo>
                  <a:pt x="480" y="211"/>
                </a:lnTo>
                <a:cubicBezTo>
                  <a:pt x="482" y="212"/>
                  <a:pt x="482" y="215"/>
                  <a:pt x="480" y="216"/>
                </a:cubicBezTo>
                <a:lnTo>
                  <a:pt x="459" y="237"/>
                </a:lnTo>
                <a:cubicBezTo>
                  <a:pt x="458" y="238"/>
                  <a:pt x="456" y="238"/>
                  <a:pt x="454" y="237"/>
                </a:cubicBezTo>
                <a:lnTo>
                  <a:pt x="421" y="203"/>
                </a:lnTo>
                <a:cubicBezTo>
                  <a:pt x="379" y="232"/>
                  <a:pt x="322" y="228"/>
                  <a:pt x="285" y="191"/>
                </a:cubicBezTo>
                <a:cubicBezTo>
                  <a:pt x="243" y="150"/>
                  <a:pt x="243" y="83"/>
                  <a:pt x="285" y="42"/>
                </a:cubicBezTo>
                <a:close/>
                <a:moveTo>
                  <a:pt x="310" y="66"/>
                </a:moveTo>
                <a:cubicBezTo>
                  <a:pt x="337" y="39"/>
                  <a:pt x="382" y="39"/>
                  <a:pt x="410" y="66"/>
                </a:cubicBezTo>
                <a:cubicBezTo>
                  <a:pt x="437" y="94"/>
                  <a:pt x="437" y="139"/>
                  <a:pt x="410" y="167"/>
                </a:cubicBezTo>
                <a:cubicBezTo>
                  <a:pt x="382" y="194"/>
                  <a:pt x="337" y="194"/>
                  <a:pt x="310" y="167"/>
                </a:cubicBezTo>
                <a:cubicBezTo>
                  <a:pt x="282" y="139"/>
                  <a:pt x="282" y="94"/>
                  <a:pt x="310" y="66"/>
                </a:cubicBezTo>
                <a:close/>
                <a:moveTo>
                  <a:pt x="195" y="491"/>
                </a:moveTo>
                <a:cubicBezTo>
                  <a:pt x="194" y="450"/>
                  <a:pt x="193" y="409"/>
                  <a:pt x="193" y="369"/>
                </a:cubicBezTo>
                <a:cubicBezTo>
                  <a:pt x="154" y="369"/>
                  <a:pt x="114" y="369"/>
                  <a:pt x="75" y="369"/>
                </a:cubicBezTo>
                <a:cubicBezTo>
                  <a:pt x="75" y="369"/>
                  <a:pt x="74" y="370"/>
                  <a:pt x="74" y="370"/>
                </a:cubicBezTo>
                <a:cubicBezTo>
                  <a:pt x="114" y="410"/>
                  <a:pt x="155" y="451"/>
                  <a:pt x="195" y="491"/>
                </a:cubicBezTo>
                <a:close/>
                <a:moveTo>
                  <a:pt x="71" y="143"/>
                </a:moveTo>
                <a:cubicBezTo>
                  <a:pt x="71" y="149"/>
                  <a:pt x="71" y="154"/>
                  <a:pt x="71" y="160"/>
                </a:cubicBezTo>
                <a:cubicBezTo>
                  <a:pt x="71" y="165"/>
                  <a:pt x="75" y="169"/>
                  <a:pt x="80" y="169"/>
                </a:cubicBezTo>
                <a:cubicBezTo>
                  <a:pt x="133" y="169"/>
                  <a:pt x="186" y="169"/>
                  <a:pt x="239" y="169"/>
                </a:cubicBezTo>
                <a:cubicBezTo>
                  <a:pt x="254" y="169"/>
                  <a:pt x="251" y="146"/>
                  <a:pt x="247" y="136"/>
                </a:cubicBezTo>
                <a:cubicBezTo>
                  <a:pt x="215" y="136"/>
                  <a:pt x="184" y="136"/>
                  <a:pt x="153" y="136"/>
                </a:cubicBezTo>
                <a:cubicBezTo>
                  <a:pt x="133" y="136"/>
                  <a:pt x="71" y="131"/>
                  <a:pt x="71" y="143"/>
                </a:cubicBezTo>
                <a:close/>
                <a:moveTo>
                  <a:pt x="71" y="258"/>
                </a:moveTo>
                <a:cubicBezTo>
                  <a:pt x="71" y="265"/>
                  <a:pt x="71" y="272"/>
                  <a:pt x="71" y="279"/>
                </a:cubicBezTo>
                <a:cubicBezTo>
                  <a:pt x="71" y="285"/>
                  <a:pt x="72" y="287"/>
                  <a:pt x="78" y="287"/>
                </a:cubicBezTo>
                <a:cubicBezTo>
                  <a:pt x="135" y="287"/>
                  <a:pt x="192" y="287"/>
                  <a:pt x="249" y="287"/>
                </a:cubicBezTo>
                <a:cubicBezTo>
                  <a:pt x="250" y="281"/>
                  <a:pt x="255" y="256"/>
                  <a:pt x="242" y="256"/>
                </a:cubicBezTo>
                <a:cubicBezTo>
                  <a:pt x="189" y="256"/>
                  <a:pt x="136" y="256"/>
                  <a:pt x="82" y="256"/>
                </a:cubicBezTo>
                <a:cubicBezTo>
                  <a:pt x="79" y="256"/>
                  <a:pt x="74" y="257"/>
                  <a:pt x="71" y="258"/>
                </a:cubicBezTo>
                <a:close/>
                <a:moveTo>
                  <a:pt x="71" y="209"/>
                </a:moveTo>
                <a:cubicBezTo>
                  <a:pt x="71" y="212"/>
                  <a:pt x="71" y="215"/>
                  <a:pt x="71" y="218"/>
                </a:cubicBezTo>
                <a:cubicBezTo>
                  <a:pt x="71" y="224"/>
                  <a:pt x="73" y="224"/>
                  <a:pt x="75" y="228"/>
                </a:cubicBezTo>
                <a:cubicBezTo>
                  <a:pt x="131" y="228"/>
                  <a:pt x="186" y="228"/>
                  <a:pt x="242" y="228"/>
                </a:cubicBezTo>
                <a:cubicBezTo>
                  <a:pt x="245" y="226"/>
                  <a:pt x="248" y="225"/>
                  <a:pt x="251" y="223"/>
                </a:cubicBezTo>
                <a:cubicBezTo>
                  <a:pt x="251" y="219"/>
                  <a:pt x="251" y="215"/>
                  <a:pt x="251" y="211"/>
                </a:cubicBezTo>
                <a:cubicBezTo>
                  <a:pt x="251" y="204"/>
                  <a:pt x="249" y="202"/>
                  <a:pt x="247" y="197"/>
                </a:cubicBezTo>
                <a:cubicBezTo>
                  <a:pt x="214" y="197"/>
                  <a:pt x="182" y="197"/>
                  <a:pt x="150" y="197"/>
                </a:cubicBezTo>
                <a:cubicBezTo>
                  <a:pt x="135" y="197"/>
                  <a:pt x="119" y="197"/>
                  <a:pt x="104" y="197"/>
                </a:cubicBezTo>
                <a:cubicBezTo>
                  <a:pt x="84" y="197"/>
                  <a:pt x="71" y="191"/>
                  <a:pt x="71" y="2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53339" y="2276685"/>
            <a:ext cx="360167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3600" b="1" dirty="0">
              <a:solidFill>
                <a:srgbClr val="29AB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53340" y="3278686"/>
            <a:ext cx="360167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选择我们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85473" y="4280687"/>
            <a:ext cx="360167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加入我们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785746" y="2355282"/>
            <a:ext cx="17652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endParaRPr lang="zh-CN" altLang="en-US" sz="2000" dirty="0">
              <a:solidFill>
                <a:srgbClr val="29ABD9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785746" y="3351569"/>
            <a:ext cx="3047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en-US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为你想的更多</a:t>
            </a:r>
            <a:endParaRPr lang="zh-CN" altLang="en-US" sz="2000" dirty="0"/>
          </a:p>
        </p:txBody>
      </p:sp>
      <p:sp>
        <p:nvSpPr>
          <p:cNvPr id="63" name="矩形 62"/>
          <p:cNvSpPr/>
          <p:nvPr/>
        </p:nvSpPr>
        <p:spPr>
          <a:xfrm>
            <a:off x="6785746" y="4416094"/>
            <a:ext cx="2534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en-US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在这里等你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Tm="4203">
        <p15:prstTrans prst="curtains"/>
      </p:transition>
    </mc:Choice>
    <mc:Fallback>
      <p:transition spd="slow" advTm="42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2146" y="232233"/>
            <a:ext cx="10914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维音简介</a:t>
            </a:r>
            <a:endParaRPr 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" cstate="email"/>
          <a:srcRect t="26919" b="35321"/>
          <a:stretch>
            <a:fillRect/>
          </a:stretch>
        </p:blipFill>
        <p:spPr>
          <a:xfrm>
            <a:off x="482146" y="986972"/>
            <a:ext cx="11368312" cy="30334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2146" y="986973"/>
            <a:ext cx="11368312" cy="3033486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Bef>
                <a:spcPts val="770"/>
              </a:spcBef>
              <a:spcAft>
                <a:spcPts val="1600"/>
              </a:spcAft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VXI &amp;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Symbio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是一家技术卓越并拥有丰富行业经验的全球领先的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BPO(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业务流程外包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、 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ITO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（应用外包）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和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软件研发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的企业。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我们秉持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诚信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、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卓越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、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合作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、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创新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的价值观，力求成为每一个客户的最佳合作伙伴。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6"/>
          <p:cNvSpPr/>
          <p:nvPr/>
        </p:nvSpPr>
        <p:spPr>
          <a:xfrm>
            <a:off x="495025" y="4225866"/>
            <a:ext cx="11368312" cy="1685534"/>
          </a:xfrm>
          <a:custGeom>
            <a:avLst/>
            <a:gdLst>
              <a:gd name="connsiteX0" fmla="*/ 0 w 4020726"/>
              <a:gd name="connsiteY0" fmla="*/ 0 h 1147704"/>
              <a:gd name="connsiteX1" fmla="*/ 4020726 w 4020726"/>
              <a:gd name="connsiteY1" fmla="*/ 0 h 1147704"/>
              <a:gd name="connsiteX2" fmla="*/ 4020726 w 4020726"/>
              <a:gd name="connsiteY2" fmla="*/ 1147704 h 1147704"/>
              <a:gd name="connsiteX3" fmla="*/ 0 w 4020726"/>
              <a:gd name="connsiteY3" fmla="*/ 1147704 h 1147704"/>
              <a:gd name="connsiteX4" fmla="*/ 0 w 4020726"/>
              <a:gd name="connsiteY4" fmla="*/ 0 h 1147704"/>
              <a:gd name="connsiteX0-1" fmla="*/ 0 w 4020726"/>
              <a:gd name="connsiteY0-2" fmla="*/ 0 h 1147704"/>
              <a:gd name="connsiteX1-3" fmla="*/ 4020726 w 4020726"/>
              <a:gd name="connsiteY1-4" fmla="*/ 0 h 1147704"/>
              <a:gd name="connsiteX2-5" fmla="*/ 3305763 w 4020726"/>
              <a:gd name="connsiteY2-6" fmla="*/ 1147704 h 1147704"/>
              <a:gd name="connsiteX3-7" fmla="*/ 0 w 4020726"/>
              <a:gd name="connsiteY3-8" fmla="*/ 1147704 h 1147704"/>
              <a:gd name="connsiteX4-9" fmla="*/ 0 w 4020726"/>
              <a:gd name="connsiteY4-10" fmla="*/ 0 h 11477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020726" h="1147704">
                <a:moveTo>
                  <a:pt x="0" y="0"/>
                </a:moveTo>
                <a:lnTo>
                  <a:pt x="4020726" y="0"/>
                </a:lnTo>
                <a:lnTo>
                  <a:pt x="3305763" y="1147704"/>
                </a:lnTo>
                <a:lnTo>
                  <a:pt x="0" y="1147704"/>
                </a:lnTo>
                <a:lnTo>
                  <a:pt x="0" y="0"/>
                </a:lnTo>
                <a:close/>
              </a:path>
            </a:pathLst>
          </a:custGeom>
          <a:solidFill>
            <a:srgbClr val="00AEC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9745" y="4459320"/>
            <a:ext cx="1972912" cy="107721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价值观</a:t>
            </a:r>
            <a:endParaRPr 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指导我们</a:t>
            </a:r>
            <a:endParaRPr 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43194" y="4708796"/>
            <a:ext cx="998957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诚信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0313" y="4459320"/>
            <a:ext cx="9328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99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&gt;</a:t>
            </a:r>
            <a:endParaRPr lang="en-US" sz="5400" b="1" dirty="0">
              <a:solidFill>
                <a:srgbClr val="FF996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5159" y="4689794"/>
            <a:ext cx="1014022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卓越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64546" y="4689797"/>
            <a:ext cx="1466883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合作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 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43792" y="4690154"/>
            <a:ext cx="981238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创新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109963" y="4225866"/>
            <a:ext cx="0" cy="168553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464545" y="4225865"/>
            <a:ext cx="0" cy="168553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926820" y="4225865"/>
            <a:ext cx="0" cy="168553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225030" y="4225864"/>
            <a:ext cx="0" cy="168553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9107258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E95125E-551E-49BE-A059-36FC8CDE2E21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alphaModFix amt="2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554965" y="247436"/>
            <a:ext cx="6324333" cy="4923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公司简介</a:t>
            </a:r>
            <a:endParaRPr lang="zh-CN" altLang="en-US" sz="3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314326" y="266701"/>
            <a:ext cx="114300" cy="4572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9" name="Picture 3" descr="D:\快盘\商务图片\2008722102557255_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029574" y="5092700"/>
            <a:ext cx="1615963" cy="998930"/>
          </a:xfrm>
          <a:prstGeom prst="rect">
            <a:avLst/>
          </a:prstGeom>
          <a:noFill/>
          <a:ln>
            <a:solidFill>
              <a:schemeClr val="accent2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矩形 29"/>
          <p:cNvSpPr/>
          <p:nvPr/>
        </p:nvSpPr>
        <p:spPr bwMode="auto">
          <a:xfrm>
            <a:off x="6356086" y="5089358"/>
            <a:ext cx="1551045" cy="985748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 w="9525" cap="flat" cmpd="sng" algn="ctr">
            <a:solidFill>
              <a:schemeClr val="accent2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88172" y="751420"/>
            <a:ext cx="5383611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维音公司（</a:t>
            </a:r>
            <a:r>
              <a:rPr lang="en-US" altLang="zh-CN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VXI</a:t>
            </a:r>
            <a:r>
              <a:rPr lang="zh-CN" altLang="zh-CN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）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作为</a:t>
            </a:r>
            <a:r>
              <a:rPr lang="zh-CN" altLang="en-US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一家专业的一站式联络中心解决方案供应商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，也是业界</a:t>
            </a:r>
            <a:r>
              <a:rPr lang="zh-CN" altLang="en-US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知名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的公司。总部位于洛杉矶，综合服务中心遍及全球</a:t>
            </a:r>
            <a:r>
              <a:rPr lang="en-US" altLang="zh-CN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46</a:t>
            </a:r>
            <a:r>
              <a:rPr lang="zh-CN" altLang="zh-CN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个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地区，包括美国，菲律宾，牙买加，危地马拉和中国的所有客户，并已在中国发展有</a:t>
            </a:r>
            <a:r>
              <a:rPr lang="en-US" altLang="zh-CN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</a:t>
            </a:r>
            <a:r>
              <a:rPr lang="zh-CN" altLang="zh-CN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家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大型运营中心，分别</a:t>
            </a:r>
            <a:r>
              <a:rPr lang="zh-CN" altLang="zh-CN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位于</a:t>
            </a:r>
            <a:r>
              <a:rPr lang="zh-CN" altLang="en-US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上海、北京、广州、 成都、合肥、邢台、佛山、徐州、邯郸、衢州、长沙、武汉、</a:t>
            </a:r>
            <a:r>
              <a:rPr lang="zh-CN" altLang="en-US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香港</a:t>
            </a:r>
            <a:r>
              <a:rPr lang="zh-CN" altLang="zh-CN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。</a:t>
            </a:r>
            <a:r>
              <a:rPr lang="en-US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VXI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分别为不同的世界</a:t>
            </a:r>
            <a:r>
              <a:rPr lang="en-US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500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强企业及跨国企业提供全面的客户服务和技术解决方案</a:t>
            </a:r>
            <a:r>
              <a:rPr lang="en-US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现全球已</a:t>
            </a:r>
            <a:r>
              <a:rPr lang="zh-CN" altLang="zh-CN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超过</a:t>
            </a:r>
            <a:r>
              <a:rPr lang="en-US" altLang="zh-CN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35,000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名员工</a:t>
            </a:r>
            <a:r>
              <a:rPr lang="en-US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中国已拥有</a:t>
            </a:r>
            <a:r>
              <a:rPr lang="en-US" altLang="zh-CN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15,000</a:t>
            </a:r>
            <a:r>
              <a:rPr lang="zh-CN" altLang="zh-CN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多名员工。</a:t>
            </a:r>
            <a:endParaRPr lang="en-US" altLang="zh-CN" sz="1600" b="1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2" name="Picture 2" descr="D:\快盘\商务图片\668573_164915655002_2.jp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9767980" y="5089358"/>
            <a:ext cx="1543260" cy="985748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 w="9525" cap="flat" cmpd="sng" algn="ctr">
            <a:solidFill>
              <a:schemeClr val="accent2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33" name="矩形 32"/>
          <p:cNvSpPr/>
          <p:nvPr/>
        </p:nvSpPr>
        <p:spPr>
          <a:xfrm>
            <a:off x="6171183" y="4149080"/>
            <a:ext cx="5256584" cy="789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秉承“客户的满意 就是我们最大的动力”的原则，将客户的需求做到极致。</a:t>
            </a:r>
            <a:endParaRPr lang="en-US" altLang="zh-CN" sz="1600" b="1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84524" y="3700559"/>
            <a:ext cx="5151637" cy="2457661"/>
          </a:xfrm>
          <a:prstGeom prst="rect">
            <a:avLst/>
          </a:prstGeom>
        </p:spPr>
      </p:pic>
      <p:sp>
        <p:nvSpPr>
          <p:cNvPr id="37" name="矩形: 圆角 36"/>
          <p:cNvSpPr/>
          <p:nvPr/>
        </p:nvSpPr>
        <p:spPr bwMode="auto">
          <a:xfrm>
            <a:off x="1033288" y="1304742"/>
            <a:ext cx="1321858" cy="836126"/>
          </a:xfrm>
          <a:prstGeom prst="roundRect">
            <a:avLst>
              <a:gd name="adj" fmla="val 5263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145438" y="1356243"/>
            <a:ext cx="1097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诚 信</a:t>
            </a:r>
            <a:endParaRPr lang="zh-CN" altLang="en-US" sz="2800" b="1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99146" y="1864279"/>
            <a:ext cx="1093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INTEGRITY</a:t>
            </a:r>
            <a:endParaRPr lang="zh-CN" altLang="en-US" sz="12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矩形: 圆角 42"/>
          <p:cNvSpPr/>
          <p:nvPr/>
        </p:nvSpPr>
        <p:spPr bwMode="auto">
          <a:xfrm>
            <a:off x="2713010" y="2348880"/>
            <a:ext cx="1321858" cy="836126"/>
          </a:xfrm>
          <a:prstGeom prst="roundRect">
            <a:avLst>
              <a:gd name="adj" fmla="val 5263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4" name="TextBox 38"/>
          <p:cNvSpPr txBox="1"/>
          <p:nvPr/>
        </p:nvSpPr>
        <p:spPr>
          <a:xfrm>
            <a:off x="2841056" y="2423721"/>
            <a:ext cx="1097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创 新</a:t>
            </a:r>
            <a:endParaRPr lang="zh-CN" altLang="en-US" sz="2800" b="1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2947869" y="2896355"/>
            <a:ext cx="932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INNOVATE</a:t>
            </a:r>
            <a:endParaRPr lang="zh-CN" altLang="en-US" sz="12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矩形: 圆角 46"/>
          <p:cNvSpPr/>
          <p:nvPr/>
        </p:nvSpPr>
        <p:spPr bwMode="auto">
          <a:xfrm>
            <a:off x="4450591" y="2348880"/>
            <a:ext cx="1321858" cy="836126"/>
          </a:xfrm>
          <a:prstGeom prst="roundRect">
            <a:avLst>
              <a:gd name="adj" fmla="val 5263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8" name="TextBox 38"/>
          <p:cNvSpPr txBox="1"/>
          <p:nvPr/>
        </p:nvSpPr>
        <p:spPr>
          <a:xfrm>
            <a:off x="4554574" y="2423721"/>
            <a:ext cx="1097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协</a:t>
            </a:r>
            <a:r>
              <a:rPr lang="zh-CN" altLang="en-US" sz="28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作</a:t>
            </a:r>
            <a:endParaRPr lang="zh-CN" altLang="en-US" sz="2800" b="1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9" name="TextBox 38"/>
          <p:cNvSpPr txBox="1"/>
          <p:nvPr/>
        </p:nvSpPr>
        <p:spPr>
          <a:xfrm>
            <a:off x="4453465" y="2896355"/>
            <a:ext cx="1347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COOPERATION</a:t>
            </a:r>
            <a:endParaRPr lang="zh-CN" altLang="en-US" sz="12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矩形: 圆角 46"/>
          <p:cNvSpPr/>
          <p:nvPr/>
        </p:nvSpPr>
        <p:spPr bwMode="auto">
          <a:xfrm>
            <a:off x="3596271" y="1124744"/>
            <a:ext cx="1321858" cy="836126"/>
          </a:xfrm>
          <a:prstGeom prst="roundRect">
            <a:avLst>
              <a:gd name="adj" fmla="val 5263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1" name="TextBox 38"/>
          <p:cNvSpPr txBox="1"/>
          <p:nvPr/>
        </p:nvSpPr>
        <p:spPr>
          <a:xfrm>
            <a:off x="3700254" y="1199585"/>
            <a:ext cx="1097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卓 越</a:t>
            </a:r>
            <a:endParaRPr lang="zh-CN" altLang="en-US" sz="2800" b="1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Box 38"/>
          <p:cNvSpPr txBox="1"/>
          <p:nvPr/>
        </p:nvSpPr>
        <p:spPr>
          <a:xfrm>
            <a:off x="3599145" y="1672219"/>
            <a:ext cx="1347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EXCELLENT</a:t>
            </a:r>
            <a:endParaRPr lang="zh-CN" altLang="en-US" sz="12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6573" y="254805"/>
            <a:ext cx="10972800" cy="584775"/>
          </a:xfr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公司发展史</a:t>
            </a:r>
            <a:endParaRPr 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9089118" y="6327046"/>
            <a:ext cx="2844800" cy="366183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  <a:p>
            <a:fld id="{F32F21DB-05C7-490D-9295-8E2B8D0BBF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0" name="Rectangle 57"/>
          <p:cNvSpPr/>
          <p:nvPr/>
        </p:nvSpPr>
        <p:spPr>
          <a:xfrm flipH="1">
            <a:off x="6177831" y="1281089"/>
            <a:ext cx="60959" cy="5045957"/>
          </a:xfrm>
          <a:prstGeom prst="rect">
            <a:avLst/>
          </a:prstGeom>
          <a:gradFill>
            <a:gsLst>
              <a:gs pos="10000">
                <a:schemeClr val="accent1">
                  <a:tint val="44500"/>
                  <a:satMod val="160000"/>
                  <a:alpha val="0"/>
                </a:schemeClr>
              </a:gs>
              <a:gs pos="59000">
                <a:srgbClr val="00B0F0"/>
              </a:gs>
              <a:gs pos="88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anchor="ctr"/>
          <a:lstStyle/>
          <a:p>
            <a:pPr algn="ctr">
              <a:defRPr/>
            </a:pPr>
            <a:endParaRPr lang="en-US" sz="2100" dirty="0">
              <a:ln>
                <a:solidFill>
                  <a:srgbClr val="C0504D">
                    <a:lumMod val="75000"/>
                  </a:srgbClr>
                </a:solidFill>
              </a:ln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33024" y="1254224"/>
            <a:ext cx="11731030" cy="4715536"/>
            <a:chOff x="429849" y="1254224"/>
            <a:chExt cx="11731030" cy="4715536"/>
          </a:xfrm>
        </p:grpSpPr>
        <p:pic>
          <p:nvPicPr>
            <p:cNvPr id="57" name="Picture 27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6748126" y="1378705"/>
              <a:ext cx="2613255" cy="1374007"/>
            </a:xfrm>
            <a:prstGeom prst="rect">
              <a:avLst/>
            </a:prstGeom>
          </p:spPr>
        </p:pic>
        <p:pic>
          <p:nvPicPr>
            <p:cNvPr id="60" name="Picture 3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758376" y="2805151"/>
              <a:ext cx="2613255" cy="129241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61" name="Picture 4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 l="-1"/>
            <a:stretch>
              <a:fillRect/>
            </a:stretch>
          </p:blipFill>
          <p:spPr bwMode="auto">
            <a:xfrm>
              <a:off x="9418049" y="1386663"/>
              <a:ext cx="2637356" cy="2710898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62" name="TextBox 61"/>
            <p:cNvSpPr txBox="1"/>
            <p:nvPr/>
          </p:nvSpPr>
          <p:spPr>
            <a:xfrm>
              <a:off x="1353337" y="1254238"/>
              <a:ext cx="3920304" cy="349203"/>
            </a:xfrm>
            <a:prstGeom prst="rect">
              <a:avLst/>
            </a:prstGeom>
            <a:noFill/>
          </p:spPr>
          <p:txBody>
            <a:bodyPr wrap="square" lIns="117226" tIns="58613" rIns="117226" bIns="58613" rtlCol="0">
              <a:spAutoFit/>
            </a:bodyPr>
            <a:lstStyle/>
            <a:p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成立于洛杉矶</a:t>
              </a:r>
              <a:endParaRPr lang="en-US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Rectangle 30"/>
            <p:cNvSpPr/>
            <p:nvPr/>
          </p:nvSpPr>
          <p:spPr>
            <a:xfrm>
              <a:off x="438937" y="1254224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1998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4" name="Straight Connector 31"/>
            <p:cNvCxnSpPr/>
            <p:nvPr/>
          </p:nvCxnSpPr>
          <p:spPr>
            <a:xfrm>
              <a:off x="432825" y="1594267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353338" y="1743704"/>
              <a:ext cx="1378080" cy="349203"/>
            </a:xfrm>
            <a:prstGeom prst="rect">
              <a:avLst/>
            </a:prstGeom>
            <a:noFill/>
          </p:spPr>
          <p:txBody>
            <a:bodyPr wrap="non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中国成立</a:t>
              </a:r>
              <a:endParaRPr lang="zh-CN" altLang="en-US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53338" y="2168638"/>
              <a:ext cx="1570440" cy="349203"/>
            </a:xfrm>
            <a:prstGeom prst="rect">
              <a:avLst/>
            </a:prstGeom>
            <a:noFill/>
          </p:spPr>
          <p:txBody>
            <a:bodyPr wrap="non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菲律宾成立</a:t>
              </a:r>
              <a:endParaRPr lang="zh-CN" altLang="en-US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353367" y="2660843"/>
              <a:ext cx="2923118" cy="349203"/>
            </a:xfrm>
            <a:prstGeom prst="rect">
              <a:avLst/>
            </a:prstGeom>
            <a:noFill/>
          </p:spPr>
          <p:txBody>
            <a:bodyPr wrap="non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成为中国最大的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BPO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供应商</a:t>
              </a:r>
              <a:endParaRPr lang="zh-CN" altLang="en-US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353338" y="3044821"/>
              <a:ext cx="3506868" cy="349203"/>
            </a:xfrm>
            <a:prstGeom prst="rect">
              <a:avLst/>
            </a:prstGeom>
            <a:noFill/>
          </p:spPr>
          <p:txBody>
            <a:bodyPr wrap="non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拥有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处运营中心 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5,000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名员工</a:t>
              </a:r>
              <a:endParaRPr lang="zh-CN" altLang="en-US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41787" y="3899643"/>
              <a:ext cx="4411533" cy="349203"/>
            </a:xfrm>
            <a:prstGeom prst="rect">
              <a:avLst/>
            </a:prstGeom>
            <a:noFill/>
          </p:spPr>
          <p:txBody>
            <a:bodyPr wrap="squar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拥有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12,000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名员工</a:t>
              </a:r>
              <a:endParaRPr lang="zh-CN" altLang="en-US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347227" y="4340222"/>
              <a:ext cx="4089152" cy="349203"/>
            </a:xfrm>
            <a:prstGeom prst="rect">
              <a:avLst/>
            </a:prstGeom>
            <a:noFill/>
          </p:spPr>
          <p:txBody>
            <a:bodyPr wrap="squar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Bain Capital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注资 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</a:t>
              </a:r>
              <a:endParaRPr lang="en-US" altLang="zh-CN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38"/>
            <p:cNvSpPr/>
            <p:nvPr/>
          </p:nvSpPr>
          <p:spPr>
            <a:xfrm>
              <a:off x="438937" y="1711424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2001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2" name="Straight Connector 39"/>
            <p:cNvCxnSpPr/>
            <p:nvPr/>
          </p:nvCxnSpPr>
          <p:spPr>
            <a:xfrm>
              <a:off x="432825" y="2051467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40"/>
            <p:cNvSpPr/>
            <p:nvPr/>
          </p:nvSpPr>
          <p:spPr>
            <a:xfrm>
              <a:off x="438937" y="2168624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2003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4" name="Straight Connector 41"/>
            <p:cNvCxnSpPr/>
            <p:nvPr/>
          </p:nvCxnSpPr>
          <p:spPr>
            <a:xfrm>
              <a:off x="432825" y="2508667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42"/>
            <p:cNvSpPr/>
            <p:nvPr/>
          </p:nvSpPr>
          <p:spPr>
            <a:xfrm>
              <a:off x="438937" y="2628563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2005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6" name="Straight Connector 43"/>
            <p:cNvCxnSpPr/>
            <p:nvPr/>
          </p:nvCxnSpPr>
          <p:spPr>
            <a:xfrm>
              <a:off x="438937" y="2968606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44"/>
            <p:cNvSpPr/>
            <p:nvPr/>
          </p:nvSpPr>
          <p:spPr>
            <a:xfrm>
              <a:off x="432825" y="4724182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8" name="Straight Connector 45"/>
            <p:cNvCxnSpPr/>
            <p:nvPr/>
          </p:nvCxnSpPr>
          <p:spPr>
            <a:xfrm>
              <a:off x="432825" y="5064224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46"/>
            <p:cNvSpPr/>
            <p:nvPr/>
          </p:nvSpPr>
          <p:spPr>
            <a:xfrm>
              <a:off x="438937" y="3047780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2008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0" name="Straight Connector 47"/>
            <p:cNvCxnSpPr/>
            <p:nvPr/>
          </p:nvCxnSpPr>
          <p:spPr>
            <a:xfrm>
              <a:off x="438937" y="3387824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48"/>
            <p:cNvSpPr/>
            <p:nvPr/>
          </p:nvSpPr>
          <p:spPr>
            <a:xfrm>
              <a:off x="438937" y="3464024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2010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2" name="Straight Connector 49"/>
            <p:cNvCxnSpPr/>
            <p:nvPr/>
          </p:nvCxnSpPr>
          <p:spPr>
            <a:xfrm>
              <a:off x="432825" y="3804067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angle 50"/>
            <p:cNvSpPr/>
            <p:nvPr/>
          </p:nvSpPr>
          <p:spPr>
            <a:xfrm>
              <a:off x="438937" y="3885982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4" name="Straight Connector 51"/>
            <p:cNvCxnSpPr/>
            <p:nvPr/>
          </p:nvCxnSpPr>
          <p:spPr>
            <a:xfrm>
              <a:off x="432825" y="4226024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52"/>
            <p:cNvSpPr/>
            <p:nvPr/>
          </p:nvSpPr>
          <p:spPr>
            <a:xfrm>
              <a:off x="438937" y="4302224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6" name="Straight Connector 53"/>
            <p:cNvCxnSpPr/>
            <p:nvPr/>
          </p:nvCxnSpPr>
          <p:spPr>
            <a:xfrm>
              <a:off x="432825" y="4642267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1347225" y="4756461"/>
              <a:ext cx="4267200" cy="349203"/>
            </a:xfrm>
            <a:prstGeom prst="rect">
              <a:avLst/>
            </a:prstGeom>
            <a:noFill/>
          </p:spPr>
          <p:txBody>
            <a:bodyPr wrap="squar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收购</a:t>
              </a:r>
              <a:r>
                <a:rPr lang="en-US" altLang="zh-CN" sz="1500" dirty="0" err="1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Symbio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42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个职场、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28000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名员工</a:t>
              </a:r>
              <a:endParaRPr lang="en-US" altLang="zh-CN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353337" y="3502021"/>
              <a:ext cx="5989280" cy="349203"/>
            </a:xfrm>
            <a:prstGeom prst="rect">
              <a:avLst/>
            </a:prstGeom>
            <a:noFill/>
          </p:spPr>
          <p:txBody>
            <a:bodyPr wrap="squar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荣获由 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Inc. 500 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评选的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Top 10 Job Creators</a:t>
              </a:r>
              <a:endParaRPr lang="en-US" altLang="zh-CN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10"/>
            <p:cNvSpPr/>
            <p:nvPr/>
          </p:nvSpPr>
          <p:spPr>
            <a:xfrm>
              <a:off x="6478523" y="4129878"/>
              <a:ext cx="5682356" cy="810868"/>
            </a:xfrm>
            <a:prstGeom prst="rect">
              <a:avLst/>
            </a:prstGeom>
          </p:spPr>
          <p:txBody>
            <a:bodyPr wrap="square" lIns="117226" tIns="58613" rIns="117226" bIns="58613">
              <a:spAutoFit/>
            </a:bodyPr>
            <a:lstStyle/>
            <a:p>
              <a:pPr algn="r"/>
              <a:endParaRPr lang="en-US" sz="1500" i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500" i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维音为全球领先的财富</a:t>
              </a:r>
              <a:r>
                <a:rPr lang="en-US" altLang="zh-CN" sz="1500" i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500</a:t>
              </a:r>
              <a:r>
                <a:rPr lang="zh-CN" altLang="en-US" sz="1500" i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强企业提供客户管理中心，</a:t>
              </a:r>
              <a:r>
                <a:rPr lang="en-US" altLang="zh-CN" sz="1500" i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CRM</a:t>
              </a:r>
              <a:r>
                <a:rPr lang="zh-CN" altLang="en-US" sz="1500" i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及软件技术服务供应商</a:t>
              </a:r>
              <a:endParaRPr lang="en-US" sz="1500" i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44"/>
            <p:cNvSpPr/>
            <p:nvPr/>
          </p:nvSpPr>
          <p:spPr>
            <a:xfrm>
              <a:off x="429849" y="5136232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86"/>
            <p:cNvSpPr txBox="1"/>
            <p:nvPr/>
          </p:nvSpPr>
          <p:spPr>
            <a:xfrm>
              <a:off x="1344249" y="5168512"/>
              <a:ext cx="5247051" cy="349203"/>
            </a:xfrm>
            <a:prstGeom prst="rect">
              <a:avLst/>
            </a:prstGeom>
            <a:noFill/>
          </p:spPr>
          <p:txBody>
            <a:bodyPr wrap="squar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Carlyle Group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注资 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</a:t>
              </a:r>
              <a:endParaRPr lang="en-US" altLang="zh-CN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4"/>
            <p:cNvSpPr/>
            <p:nvPr/>
          </p:nvSpPr>
          <p:spPr>
            <a:xfrm>
              <a:off x="432825" y="5588278"/>
              <a:ext cx="9144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7226" tIns="58613" rIns="117226" bIns="58613"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endParaRPr 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86"/>
            <p:cNvSpPr txBox="1"/>
            <p:nvPr/>
          </p:nvSpPr>
          <p:spPr>
            <a:xfrm>
              <a:off x="1347225" y="5620557"/>
              <a:ext cx="5695020" cy="349203"/>
            </a:xfrm>
            <a:prstGeom prst="rect">
              <a:avLst/>
            </a:prstGeom>
            <a:noFill/>
          </p:spPr>
          <p:txBody>
            <a:bodyPr wrap="square" lIns="117226" tIns="58613" rIns="117226" bIns="58613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VXI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</a:t>
              </a:r>
              <a:r>
                <a:rPr lang="en-US" altLang="zh-CN" sz="15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r>
                <a:rPr lang="zh-CN" altLang="en-US" sz="15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站点，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13000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名坐席，中国最大的外资</a:t>
              </a:r>
              <a:r>
                <a:rPr lang="en-US" altLang="zh-CN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BPO</a:t>
              </a:r>
              <a:r>
                <a:rPr lang="zh-CN" altLang="en-US" sz="15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供应商</a:t>
              </a:r>
              <a:endParaRPr lang="en-US" altLang="zh-CN" sz="15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0" name="Straight Connector 45"/>
            <p:cNvCxnSpPr/>
            <p:nvPr/>
          </p:nvCxnSpPr>
          <p:spPr>
            <a:xfrm>
              <a:off x="438937" y="5476276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5"/>
            <p:cNvCxnSpPr/>
            <p:nvPr/>
          </p:nvCxnSpPr>
          <p:spPr>
            <a:xfrm>
              <a:off x="429849" y="5928320"/>
              <a:ext cx="518160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2146" y="232233"/>
            <a:ext cx="10914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全球运营中心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82841" y="1662155"/>
            <a:ext cx="7492006" cy="4025951"/>
          </a:xfrm>
          <a:prstGeom prst="rect">
            <a:avLst/>
          </a:prstGeom>
        </p:spPr>
      </p:pic>
      <p:sp>
        <p:nvSpPr>
          <p:cNvPr id="7" name="Freeform 654"/>
          <p:cNvSpPr>
            <a:spLocks noChangeAspect="1" noEditPoints="1"/>
          </p:cNvSpPr>
          <p:nvPr/>
        </p:nvSpPr>
        <p:spPr bwMode="auto">
          <a:xfrm>
            <a:off x="504734" y="890699"/>
            <a:ext cx="644195" cy="715124"/>
          </a:xfrm>
          <a:custGeom>
            <a:avLst/>
            <a:gdLst/>
            <a:ahLst/>
            <a:cxnLst>
              <a:cxn ang="0">
                <a:pos x="80" y="50"/>
              </a:cxn>
              <a:cxn ang="0">
                <a:pos x="103" y="71"/>
              </a:cxn>
              <a:cxn ang="0">
                <a:pos x="80" y="92"/>
              </a:cxn>
              <a:cxn ang="0">
                <a:pos x="32" y="71"/>
              </a:cxn>
              <a:cxn ang="0">
                <a:pos x="77" y="71"/>
              </a:cxn>
              <a:cxn ang="0">
                <a:pos x="52" y="131"/>
              </a:cxn>
              <a:cxn ang="0">
                <a:pos x="44" y="170"/>
              </a:cxn>
              <a:cxn ang="0">
                <a:pos x="111" y="121"/>
              </a:cxn>
              <a:cxn ang="0">
                <a:pos x="134" y="66"/>
              </a:cxn>
              <a:cxn ang="0">
                <a:pos x="67" y="0"/>
              </a:cxn>
              <a:cxn ang="0">
                <a:pos x="0" y="66"/>
              </a:cxn>
              <a:cxn ang="0">
                <a:pos x="32" y="123"/>
              </a:cxn>
            </a:cxnLst>
            <a:rect l="0" t="0" r="r" b="b"/>
            <a:pathLst>
              <a:path w="134" h="170">
                <a:moveTo>
                  <a:pt x="80" y="50"/>
                </a:moveTo>
                <a:cubicBezTo>
                  <a:pt x="103" y="71"/>
                  <a:pt x="103" y="71"/>
                  <a:pt x="103" y="71"/>
                </a:cubicBezTo>
                <a:cubicBezTo>
                  <a:pt x="80" y="92"/>
                  <a:pt x="80" y="92"/>
                  <a:pt x="80" y="92"/>
                </a:cubicBezTo>
                <a:moveTo>
                  <a:pt x="32" y="71"/>
                </a:moveTo>
                <a:cubicBezTo>
                  <a:pt x="77" y="71"/>
                  <a:pt x="77" y="71"/>
                  <a:pt x="77" y="71"/>
                </a:cubicBezTo>
                <a:moveTo>
                  <a:pt x="52" y="131"/>
                </a:moveTo>
                <a:cubicBezTo>
                  <a:pt x="44" y="170"/>
                  <a:pt x="44" y="170"/>
                  <a:pt x="44" y="170"/>
                </a:cubicBezTo>
                <a:cubicBezTo>
                  <a:pt x="44" y="170"/>
                  <a:pt x="95" y="137"/>
                  <a:pt x="111" y="121"/>
                </a:cubicBezTo>
                <a:cubicBezTo>
                  <a:pt x="121" y="111"/>
                  <a:pt x="134" y="96"/>
                  <a:pt x="134" y="66"/>
                </a:cubicBezTo>
                <a:cubicBezTo>
                  <a:pt x="134" y="30"/>
                  <a:pt x="104" y="0"/>
                  <a:pt x="67" y="0"/>
                </a:cubicBezTo>
                <a:cubicBezTo>
                  <a:pt x="30" y="0"/>
                  <a:pt x="0" y="30"/>
                  <a:pt x="0" y="66"/>
                </a:cubicBezTo>
                <a:cubicBezTo>
                  <a:pt x="0" y="90"/>
                  <a:pt x="13" y="111"/>
                  <a:pt x="32" y="123"/>
                </a:cubicBezTo>
              </a:path>
            </a:pathLst>
          </a:custGeom>
          <a:noFill/>
          <a:ln w="12700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51748" y="855673"/>
            <a:ext cx="9940751" cy="750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遍布全球众多的运营场地，可以满足企业业务运营及业务发展需求。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4782" y="1848256"/>
            <a:ext cx="20967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>
                  <a:lumMod val="75000"/>
                </a:schemeClr>
              </a:buClr>
            </a:pPr>
            <a:r>
              <a:rPr lang="zh-CN" altLang="en-US" sz="105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北美</a:t>
            </a:r>
            <a:endParaRPr lang="zh-CN" altLang="en-US" sz="105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加利福尼亚洛杉矶</a:t>
            </a:r>
            <a:r>
              <a: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(</a:t>
            </a:r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总部</a:t>
            </a:r>
            <a:r>
              <a: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)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德克萨斯州拉伯克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俄亥俄州扬斯敦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俄亥俄州坎顿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俄亥俄州辛辛那提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亚利桑那州图森市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乔治亚州亚特兰大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加州圣何塞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德克萨斯州达拉斯 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zh-CN" altLang="en-US" sz="105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中美洲和加勒比地区</a:t>
            </a:r>
            <a:endParaRPr lang="zh-CN" altLang="en-US" sz="105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危地马拉危地马拉市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牙买加金斯顿 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zh-CN" altLang="en-US" sz="105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欧洲 </a:t>
            </a:r>
            <a:endParaRPr lang="zh-CN" altLang="en-US" sz="105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芬兰赫尔辛基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芬兰坦佩雷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 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芬兰奥卢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  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芬兰库奥皮奥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芬兰拉赫蒂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芬兰萨罗城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 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瑞典斯德哥尔摩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74848" y="1929048"/>
            <a:ext cx="178265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>
                  <a:lumMod val="75000"/>
                </a:schemeClr>
              </a:buClr>
            </a:pPr>
            <a:r>
              <a:rPr lang="zh-CN" altLang="en-US" sz="105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菲律宾</a:t>
            </a:r>
            <a:endParaRPr lang="zh-CN" altLang="en-US" sz="105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菲律宾马卡蒂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菲律宾奎松市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(3)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菲律宾达沃城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(3)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菲律宾帕塞市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菲律宾邦板牙省克拉克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n-US" sz="105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zh-CN" altLang="en-US" sz="105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</a:t>
            </a:r>
            <a:endParaRPr lang="en-US" sz="105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中国上海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(2)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中国广州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(2)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中国北京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中国成都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中国合肥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中国邢台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中国邯郸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中国佛山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中国徐州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中国衢州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中国武汉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中国长沙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中国香港</a:t>
            </a: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中国深圳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  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中国广州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中国北京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中国四川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 marL="85725" indent="-85725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中国浙江</a:t>
            </a:r>
            <a:r>
              <a:rPr 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Wingdings 2" panose="05020102010507070707" pitchFamily="18" charset="2"/>
              </a:rPr>
              <a:t>*</a:t>
            </a:r>
            <a:endParaRPr lang="en-US" sz="105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  <a:p>
            <a:pPr>
              <a:buClr>
                <a:schemeClr val="tx2">
                  <a:lumMod val="75000"/>
                </a:schemeClr>
              </a:buClr>
            </a:pP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Wingdings 2" panose="05020102010507070707" pitchFamily="18" charset="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9107258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E95125E-551E-49BE-A059-36FC8CDE2E21}" type="slidenum">
              <a:rPr lang="en-US" smtClean="0"/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36521" y="5742209"/>
            <a:ext cx="1111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*</a:t>
            </a:r>
            <a:r>
              <a:rPr lang="en-US" sz="11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Symbio</a:t>
            </a:r>
            <a:r>
              <a:rPr lang="en-US" sz="110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 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中心</a:t>
            </a:r>
            <a:endParaRPr lang="en-US" sz="110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167" y="546213"/>
            <a:ext cx="7780952" cy="6057143"/>
          </a:xfrm>
          <a:prstGeom prst="rect">
            <a:avLst/>
          </a:prstGeom>
        </p:spPr>
      </p:pic>
      <p:sp>
        <p:nvSpPr>
          <p:cNvPr id="15" name="Title Placeholder 1"/>
          <p:cNvSpPr txBox="1"/>
          <p:nvPr/>
        </p:nvSpPr>
        <p:spPr bwMode="auto">
          <a:xfrm>
            <a:off x="504770" y="189733"/>
            <a:ext cx="3500059" cy="64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rgbClr val="C0504D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rgbClr val="C0504D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rgbClr val="C0504D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rgbClr val="C0504D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rgbClr val="C0504D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b="1">
                <a:solidFill>
                  <a:srgbClr val="C0504D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b="1">
                <a:solidFill>
                  <a:srgbClr val="C0504D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b="1">
                <a:solidFill>
                  <a:srgbClr val="C0504D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b="1">
                <a:solidFill>
                  <a:srgbClr val="C0504D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维音中国概况</a:t>
            </a:r>
            <a:endParaRPr lang="zh-CN" altLang="en-US" sz="3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8" name="矩形 43"/>
          <p:cNvSpPr>
            <a:spLocks noChangeArrowheads="1"/>
          </p:cNvSpPr>
          <p:nvPr/>
        </p:nvSpPr>
        <p:spPr bwMode="auto">
          <a:xfrm>
            <a:off x="814879" y="1432193"/>
            <a:ext cx="17491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15000+</a:t>
            </a:r>
            <a:endParaRPr lang="en-US" altLang="zh-CN" sz="1200" b="1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全中国坐席，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个站点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43"/>
          <p:cNvSpPr>
            <a:spLocks noChangeArrowheads="1"/>
          </p:cNvSpPr>
          <p:nvPr/>
        </p:nvSpPr>
        <p:spPr bwMode="auto">
          <a:xfrm>
            <a:off x="794698" y="4084640"/>
            <a:ext cx="2492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全套的联络中心应用软件研发能力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43"/>
          <p:cNvSpPr>
            <a:spLocks noChangeArrowheads="1"/>
          </p:cNvSpPr>
          <p:nvPr/>
        </p:nvSpPr>
        <p:spPr bwMode="auto">
          <a:xfrm>
            <a:off x="770325" y="2990156"/>
            <a:ext cx="1877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2005-2018</a:t>
            </a:r>
            <a:endParaRPr lang="en-US" altLang="zh-CN" sz="1200" b="1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最佳联络中心服务供应商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43"/>
          <p:cNvSpPr>
            <a:spLocks noChangeArrowheads="1"/>
          </p:cNvSpPr>
          <p:nvPr/>
        </p:nvSpPr>
        <p:spPr bwMode="auto">
          <a:xfrm>
            <a:off x="814878" y="2089796"/>
            <a:ext cx="14414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2001</a:t>
            </a:r>
            <a:endParaRPr lang="en-US" altLang="zh-CN" sz="1200" b="1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超过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年中国本地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联络中心运营交付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3"/>
          <p:cNvSpPr>
            <a:spLocks noChangeArrowheads="1"/>
          </p:cNvSpPr>
          <p:nvPr/>
        </p:nvSpPr>
        <p:spPr bwMode="auto">
          <a:xfrm>
            <a:off x="814878" y="3863259"/>
            <a:ext cx="1602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Vision Suite v4.1.1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43"/>
          <p:cNvSpPr>
            <a:spLocks noChangeArrowheads="1"/>
          </p:cNvSpPr>
          <p:nvPr/>
        </p:nvSpPr>
        <p:spPr bwMode="auto">
          <a:xfrm>
            <a:off x="814382" y="4860020"/>
            <a:ext cx="1569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移动应用，软件研发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测试和质检，机器人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43"/>
          <p:cNvSpPr>
            <a:spLocks noChangeArrowheads="1"/>
          </p:cNvSpPr>
          <p:nvPr/>
        </p:nvSpPr>
        <p:spPr bwMode="auto">
          <a:xfrm>
            <a:off x="814383" y="4583021"/>
            <a:ext cx="15302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200" b="1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信必优</a:t>
            </a:r>
            <a:r>
              <a:rPr lang="zh-CN" altLang="en-US" sz="1200" b="1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200" b="1" dirty="0" err="1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Symbio</a:t>
            </a:r>
            <a:r>
              <a:rPr lang="zh-CN" altLang="en-US" sz="1200" b="1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9107258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489CCE4-0297-47B5-8496-F232869A2805}" type="slidenum">
              <a:rPr lang="zh-CN" altLang="en-US" smtClean="0"/>
            </a:fld>
            <a:endParaRPr lang="en-US" altLang="zh-CN" dirty="0"/>
          </a:p>
        </p:txBody>
      </p:sp>
      <p:sp>
        <p:nvSpPr>
          <p:cNvPr id="25" name="线形标注 2(带强调线) 24"/>
          <p:cNvSpPr/>
          <p:nvPr/>
        </p:nvSpPr>
        <p:spPr bwMode="auto">
          <a:xfrm>
            <a:off x="10012204" y="3935564"/>
            <a:ext cx="2695400" cy="646316"/>
          </a:xfrm>
          <a:prstGeom prst="accentCallout2">
            <a:avLst>
              <a:gd name="adj1" fmla="val 21432"/>
              <a:gd name="adj2" fmla="val -7263"/>
              <a:gd name="adj3" fmla="val -17464"/>
              <a:gd name="adj4" fmla="val -15601"/>
              <a:gd name="adj5" fmla="val 4390"/>
              <a:gd name="adj6" fmla="val -47825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buClr>
                <a:srgbClr val="1F497D"/>
              </a:buClr>
              <a:buSzPct val="70000"/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上海总部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33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国际触角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33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20+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语言、</a:t>
            </a: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7*24H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33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2000 +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线形标注 2(带强调线) 25"/>
          <p:cNvSpPr/>
          <p:nvPr/>
        </p:nvSpPr>
        <p:spPr bwMode="auto">
          <a:xfrm>
            <a:off x="9944070" y="1693644"/>
            <a:ext cx="2927648" cy="517023"/>
          </a:xfrm>
          <a:prstGeom prst="accentCallout2">
            <a:avLst>
              <a:gd name="adj1" fmla="val 41522"/>
              <a:gd name="adj2" fmla="val -5363"/>
              <a:gd name="adj3" fmla="val 41992"/>
              <a:gd name="adj4" fmla="val -22296"/>
              <a:gd name="adj5" fmla="val 282526"/>
              <a:gd name="adj6" fmla="val -73715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邯郸中心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中国服务外包基地城市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线形标注 2(带强调线) 26"/>
          <p:cNvSpPr/>
          <p:nvPr/>
        </p:nvSpPr>
        <p:spPr bwMode="auto">
          <a:xfrm>
            <a:off x="10021742" y="6205979"/>
            <a:ext cx="2735627" cy="515496"/>
          </a:xfrm>
          <a:prstGeom prst="accentCallout2">
            <a:avLst>
              <a:gd name="adj1" fmla="val 28386"/>
              <a:gd name="adj2" fmla="val -7053"/>
              <a:gd name="adj3" fmla="val -51473"/>
              <a:gd name="adj4" fmla="val -20635"/>
              <a:gd name="adj5" fmla="val -155586"/>
              <a:gd name="adj6" fmla="val -78100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香港维音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33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香港文化、多语种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33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国际触角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线形标注 2(带强调线) 34"/>
          <p:cNvSpPr/>
          <p:nvPr/>
        </p:nvSpPr>
        <p:spPr bwMode="auto">
          <a:xfrm>
            <a:off x="9938909" y="957336"/>
            <a:ext cx="3279911" cy="680393"/>
          </a:xfrm>
          <a:prstGeom prst="accentCallout2">
            <a:avLst>
              <a:gd name="adj1" fmla="val 16069"/>
              <a:gd name="adj2" fmla="val -4074"/>
              <a:gd name="adj3" fmla="val 27686"/>
              <a:gd name="adj4" fmla="val -20617"/>
              <a:gd name="adj5" fmla="val 281014"/>
              <a:gd name="adj6" fmla="val -63601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邢台中心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辐射北方城市、成本效率佳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线形标注 2(带强调线) 35"/>
          <p:cNvSpPr/>
          <p:nvPr/>
        </p:nvSpPr>
        <p:spPr bwMode="auto">
          <a:xfrm>
            <a:off x="9934536" y="240497"/>
            <a:ext cx="2927648" cy="601500"/>
          </a:xfrm>
          <a:prstGeom prst="accentCallout2">
            <a:avLst>
              <a:gd name="adj1" fmla="val 16069"/>
              <a:gd name="adj2" fmla="val -4074"/>
              <a:gd name="adj3" fmla="val 26775"/>
              <a:gd name="adj4" fmla="val -21509"/>
              <a:gd name="adj5" fmla="val 382565"/>
              <a:gd name="adj6" fmla="val -67729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北京中心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政治、文化及教育中心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线形标注 2(带强调线) 36"/>
          <p:cNvSpPr/>
          <p:nvPr/>
        </p:nvSpPr>
        <p:spPr bwMode="auto">
          <a:xfrm>
            <a:off x="10003836" y="5488997"/>
            <a:ext cx="2858348" cy="558191"/>
          </a:xfrm>
          <a:prstGeom prst="accentCallout2">
            <a:avLst>
              <a:gd name="adj1" fmla="val 43494"/>
              <a:gd name="adj2" fmla="val -6060"/>
              <a:gd name="adj3" fmla="val -54372"/>
              <a:gd name="adj4" fmla="val -19564"/>
              <a:gd name="adj5" fmla="val -241950"/>
              <a:gd name="adj6" fmla="val -75705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武汉中心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人才库、外包基地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线形标注 2(带强调线) 37"/>
          <p:cNvSpPr/>
          <p:nvPr/>
        </p:nvSpPr>
        <p:spPr bwMode="auto">
          <a:xfrm>
            <a:off x="6304457" y="6217130"/>
            <a:ext cx="2418871" cy="515496"/>
          </a:xfrm>
          <a:prstGeom prst="accentCallout2">
            <a:avLst>
              <a:gd name="adj1" fmla="val 57351"/>
              <a:gd name="adj2" fmla="val -3712"/>
              <a:gd name="adj3" fmla="val -86731"/>
              <a:gd name="adj4" fmla="val 1908"/>
              <a:gd name="adj5" fmla="val -186540"/>
              <a:gd name="adj6" fmla="val 50541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佛山中心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33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外包基地、人才库 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33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1500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线形标注 2(带强调线) 38"/>
          <p:cNvSpPr/>
          <p:nvPr/>
        </p:nvSpPr>
        <p:spPr bwMode="auto">
          <a:xfrm>
            <a:off x="8112985" y="6261894"/>
            <a:ext cx="2774764" cy="504056"/>
          </a:xfrm>
          <a:prstGeom prst="accentCallout2">
            <a:avLst>
              <a:gd name="adj1" fmla="val 54607"/>
              <a:gd name="adj2" fmla="val -1180"/>
              <a:gd name="adj3" fmla="val -24270"/>
              <a:gd name="adj4" fmla="val -9119"/>
              <a:gd name="adj5" fmla="val -207188"/>
              <a:gd name="adj6" fmla="val -11380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广州中心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33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香港文化、多语言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33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线形标注 2(带强调线) 39"/>
          <p:cNvSpPr/>
          <p:nvPr/>
        </p:nvSpPr>
        <p:spPr bwMode="auto">
          <a:xfrm>
            <a:off x="9999439" y="3120629"/>
            <a:ext cx="2913493" cy="615932"/>
          </a:xfrm>
          <a:prstGeom prst="accentCallout2">
            <a:avLst>
              <a:gd name="adj1" fmla="val 34021"/>
              <a:gd name="adj2" fmla="val -6236"/>
              <a:gd name="adj3" fmla="val 35425"/>
              <a:gd name="adj4" fmla="val -22095"/>
              <a:gd name="adj5" fmla="val 121152"/>
              <a:gd name="adj6" fmla="val -59974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合肥中心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人才库、外包基地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线形标注 2(带强调线) 40"/>
          <p:cNvSpPr/>
          <p:nvPr/>
        </p:nvSpPr>
        <p:spPr bwMode="auto">
          <a:xfrm>
            <a:off x="9970342" y="2412962"/>
            <a:ext cx="2927648" cy="517023"/>
          </a:xfrm>
          <a:prstGeom prst="accentCallout2">
            <a:avLst>
              <a:gd name="adj1" fmla="val 41522"/>
              <a:gd name="adj2" fmla="val -5363"/>
              <a:gd name="adj3" fmla="val 41992"/>
              <a:gd name="adj4" fmla="val -22296"/>
              <a:gd name="adj5" fmla="val 216204"/>
              <a:gd name="adj6" fmla="val -62702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徐州中心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中国服务外包基地城市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3000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线形标注 2(带强调线) 41"/>
          <p:cNvSpPr/>
          <p:nvPr/>
        </p:nvSpPr>
        <p:spPr bwMode="auto">
          <a:xfrm>
            <a:off x="10004992" y="4747586"/>
            <a:ext cx="2858348" cy="558191"/>
          </a:xfrm>
          <a:prstGeom prst="accentCallout2">
            <a:avLst>
              <a:gd name="adj1" fmla="val 41497"/>
              <a:gd name="adj2" fmla="val -6451"/>
              <a:gd name="adj3" fmla="val -46381"/>
              <a:gd name="adj4" fmla="val -13322"/>
              <a:gd name="adj5" fmla="val -63852"/>
              <a:gd name="adj6" fmla="val -48932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衢州中心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人才库、外包基地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                                                                         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线形标注 2(带强调线) 42"/>
          <p:cNvSpPr/>
          <p:nvPr/>
        </p:nvSpPr>
        <p:spPr bwMode="auto">
          <a:xfrm>
            <a:off x="2940609" y="6013889"/>
            <a:ext cx="2858348" cy="558191"/>
          </a:xfrm>
          <a:prstGeom prst="accentCallout2">
            <a:avLst>
              <a:gd name="adj1" fmla="val 43494"/>
              <a:gd name="adj2" fmla="val -6060"/>
              <a:gd name="adj3" fmla="val -70354"/>
              <a:gd name="adj4" fmla="val -5909"/>
              <a:gd name="adj5" fmla="val -326555"/>
              <a:gd name="adj6" fmla="val 122774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成都中心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人才库、外包基地</a:t>
            </a:r>
            <a:endParaRPr lang="en-US" altLang="zh-CN" sz="12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2000 </a:t>
            </a:r>
            <a:r>
              <a:rPr lang="zh-CN" altLang="en-US" sz="1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r>
              <a:rPr lang="en-US" altLang="zh-CN" sz="1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</a:t>
            </a:r>
            <a:endParaRPr lang="en-US" altLang="zh-CN" sz="12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线形标注 2(带强调线) 43"/>
          <p:cNvSpPr/>
          <p:nvPr/>
        </p:nvSpPr>
        <p:spPr bwMode="auto">
          <a:xfrm>
            <a:off x="4658919" y="6166289"/>
            <a:ext cx="2858348" cy="558191"/>
          </a:xfrm>
          <a:prstGeom prst="accentCallout2">
            <a:avLst>
              <a:gd name="adj1" fmla="val 43494"/>
              <a:gd name="adj2" fmla="val -6060"/>
              <a:gd name="adj3" fmla="val -70354"/>
              <a:gd name="adj4" fmla="val -5909"/>
              <a:gd name="adj5" fmla="val -267172"/>
              <a:gd name="adj6" fmla="val 99980"/>
            </a:avLst>
          </a:prstGeom>
          <a:noFill/>
          <a:ln w="12700" algn="ctr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84455" indent="-84455">
              <a:lnSpc>
                <a:spcPct val="105000"/>
              </a:lnSpc>
              <a:spcBef>
                <a:spcPct val="20000"/>
              </a:spcBef>
            </a:pPr>
            <a:r>
              <a:rPr lang="zh-CN" altLang="en-US" sz="1200" b="1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长沙中心</a:t>
            </a:r>
            <a:endParaRPr lang="en-US" altLang="zh-CN" sz="1200" b="1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人才库、外包基地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69875" indent="-269875">
              <a:lnSpc>
                <a:spcPct val="105000"/>
              </a:lnSpc>
              <a:buClr>
                <a:srgbClr val="FF9900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600 </a:t>
            </a: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座席</a:t>
            </a: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</a:t>
            </a:r>
            <a:endParaRPr lang="en-US" altLang="zh-CN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60153" y="184502"/>
            <a:ext cx="10914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中国</a:t>
            </a:r>
            <a:endParaRPr 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9006897" y="6330381"/>
            <a:ext cx="2743200" cy="365125"/>
          </a:xfrm>
          <a:prstGeom prst="rect">
            <a:avLst/>
          </a:prstGeom>
        </p:spPr>
        <p:txBody>
          <a:bodyPr/>
          <a:lstStyle/>
          <a:p>
            <a:fld id="{0E95125E-551E-49BE-A059-36FC8CDE2E21}" type="slidenum">
              <a:rPr lang="en-US" smtClean="0"/>
            </a:fld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2" y="1341187"/>
            <a:ext cx="2564216" cy="1374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230" y="1379761"/>
            <a:ext cx="2576643" cy="1366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080" y="3202882"/>
            <a:ext cx="2575793" cy="1308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038" y="4908800"/>
            <a:ext cx="2238095" cy="1216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102" y="4854644"/>
            <a:ext cx="2260395" cy="1294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219" y="3232825"/>
            <a:ext cx="2444324" cy="1274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 descr="五月花广场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640" y="1378285"/>
            <a:ext cx="2318912" cy="137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7"/>
          <p:cNvSpPr txBox="1"/>
          <p:nvPr/>
        </p:nvSpPr>
        <p:spPr>
          <a:xfrm>
            <a:off x="911128" y="2177880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37347" y="411231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佛山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71230" y="229581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40868" y="4057163"/>
            <a:ext cx="71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58038" y="573607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徐州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308830" y="572540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邯郸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777085" y="231587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48" y="4823052"/>
            <a:ext cx="2262918" cy="1326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文本框 29"/>
          <p:cNvSpPr txBox="1"/>
          <p:nvPr/>
        </p:nvSpPr>
        <p:spPr>
          <a:xfrm>
            <a:off x="912894" y="569999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邢台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48" y="3183200"/>
            <a:ext cx="2568330" cy="1348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文本框 33"/>
          <p:cNvSpPr txBox="1"/>
          <p:nvPr/>
        </p:nvSpPr>
        <p:spPr>
          <a:xfrm>
            <a:off x="846302" y="406561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成都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333" y="3255075"/>
            <a:ext cx="2149764" cy="1221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文本框 30"/>
          <p:cNvSpPr txBox="1"/>
          <p:nvPr/>
        </p:nvSpPr>
        <p:spPr>
          <a:xfrm>
            <a:off x="9594438" y="4045471"/>
            <a:ext cx="752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香港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78363" y="4837822"/>
            <a:ext cx="1923192" cy="1306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文本框 34"/>
          <p:cNvSpPr txBox="1"/>
          <p:nvPr/>
        </p:nvSpPr>
        <p:spPr>
          <a:xfrm>
            <a:off x="10468368" y="5130284"/>
            <a:ext cx="97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衢州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38" y="1354449"/>
            <a:ext cx="2162202" cy="1361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文本框 36"/>
          <p:cNvSpPr txBox="1"/>
          <p:nvPr/>
        </p:nvSpPr>
        <p:spPr>
          <a:xfrm>
            <a:off x="9599488" y="2323094"/>
            <a:ext cx="868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长沙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802" y="4878682"/>
            <a:ext cx="1853375" cy="1221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文本框 38"/>
          <p:cNvSpPr txBox="1"/>
          <p:nvPr/>
        </p:nvSpPr>
        <p:spPr>
          <a:xfrm>
            <a:off x="8031673" y="5716194"/>
            <a:ext cx="760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衢州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088359" y="5685559"/>
            <a:ext cx="760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武汉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346647" y="4437112"/>
            <a:ext cx="9491065" cy="235449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C3300"/>
              </a:buClr>
              <a:buFont typeface="Wingdings" panose="05000000000000000000" pitchFamily="2" charset="2"/>
              <a:buChar char="n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维音成都中心成立于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年，位于成都高新区天府软件园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C8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号楼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4,5, 8-11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以及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号楼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2-5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青羊区卡中心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A6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CC3300"/>
              </a:buClr>
              <a:buFont typeface="Wingdings" panose="05000000000000000000" pitchFamily="2" charset="2"/>
              <a:buChar char="n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作为中国西部地区的商贸中心，成都依托四川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8700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多万人口的巨大市场，辐射西南、西北近三亿人口和地区，影响着东南亚等国际市场。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CC3300"/>
              </a:buClr>
              <a:buFont typeface="Wingdings" panose="05000000000000000000" pitchFamily="2" charset="2"/>
              <a:buChar char="n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维音以成都中心作为西部发展的平台，充分利用成都的软件产业智力资源和区域环境的比较优势，并结合政府给予的强有力的扶持政策，共同促进服务外包产业在西部地区的良好发展。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CC3300"/>
              </a:buClr>
              <a:buFont typeface="Wingdings" panose="05000000000000000000" pitchFamily="2" charset="2"/>
              <a:buChar char="n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维音成都中心拥有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座席，场地可扩展性良好。现有运营的项目包括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某知名手机品牌，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IBM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 阿里云， </a:t>
            </a:r>
            <a:r>
              <a:rPr lang="en-US" altLang="zh-CN" sz="14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MyCoach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DingTalk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（钉钉）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招商银行 等项目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Placeholder 1"/>
          <p:cNvSpPr txBox="1"/>
          <p:nvPr/>
        </p:nvSpPr>
        <p:spPr bwMode="auto">
          <a:xfrm>
            <a:off x="687117" y="226184"/>
            <a:ext cx="82296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维音成都运营中心</a:t>
            </a:r>
            <a:b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维音成都中心简介</a:t>
            </a:r>
            <a:endParaRPr lang="en-US" altLang="zh-CN" b="1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b="1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Placeholder 1"/>
          <p:cNvSpPr txBox="1"/>
          <p:nvPr/>
        </p:nvSpPr>
        <p:spPr bwMode="auto">
          <a:xfrm>
            <a:off x="1274639" y="-612620"/>
            <a:ext cx="82296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br>
              <a:rPr lang="en-US" altLang="zh-CN" b="1" dirty="0">
                <a:solidFill>
                  <a:srgbClr val="C0504D"/>
                </a:solidFill>
                <a:latin typeface="Arial" panose="020B0604020202020204" pitchFamily="34" charset="0"/>
              </a:rPr>
            </a:br>
            <a:endParaRPr lang="en-US" altLang="zh-CN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b="1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b="1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72"/>
          <a:stretch>
            <a:fillRect/>
          </a:stretch>
        </p:blipFill>
        <p:spPr>
          <a:xfrm>
            <a:off x="5287694" y="1503420"/>
            <a:ext cx="6210795" cy="28399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2" y="1499922"/>
            <a:ext cx="3784502" cy="28383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6800" cy="3513222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 bwMode="auto">
          <a:xfrm>
            <a:off x="983259" y="1333314"/>
            <a:ext cx="10248254" cy="4890846"/>
          </a:xfrm>
          <a:prstGeom prst="rect">
            <a:avLst/>
          </a:prstGeom>
          <a:solidFill>
            <a:schemeClr val="accent2">
              <a:alpha val="90000"/>
            </a:schemeClr>
          </a:solidFill>
          <a:ln w="9525" cap="flat" cmpd="sng" algn="ctr">
            <a:solidFill>
              <a:schemeClr val="accent2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TextBox 58"/>
          <p:cNvSpPr txBox="1"/>
          <p:nvPr/>
        </p:nvSpPr>
        <p:spPr>
          <a:xfrm>
            <a:off x="1211302" y="308019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latin typeface="Lifeline JL" panose="00000400000000000000" pitchFamily="2" charset="0"/>
                <a:ea typeface="微软雅黑" panose="020B0503020204020204" pitchFamily="34" charset="-122"/>
                <a:cs typeface="+mn-cs"/>
              </a:rPr>
              <a:t>目录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latin typeface="Lifeline JL" panose="00000400000000000000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TextBox 58"/>
          <p:cNvSpPr txBox="1"/>
          <p:nvPr/>
        </p:nvSpPr>
        <p:spPr>
          <a:xfrm>
            <a:off x="1279047" y="3720047"/>
            <a:ext cx="1148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latin typeface="+mj-ea"/>
                <a:ea typeface="+mj-ea"/>
                <a:cs typeface="+mn-cs"/>
              </a:rPr>
              <a:t>CONTENTS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983259" y="3150751"/>
            <a:ext cx="272716" cy="855275"/>
          </a:xfrm>
          <a:prstGeom prst="rect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3770359" y="2245609"/>
            <a:ext cx="645978" cy="645976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3770359" y="3281317"/>
            <a:ext cx="645978" cy="645976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5" name="椭圆 44"/>
          <p:cNvSpPr/>
          <p:nvPr/>
        </p:nvSpPr>
        <p:spPr bwMode="auto">
          <a:xfrm>
            <a:off x="3770359" y="4295192"/>
            <a:ext cx="645978" cy="645976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8" name="Freeform 33"/>
          <p:cNvSpPr>
            <a:spLocks noEditPoints="1"/>
          </p:cNvSpPr>
          <p:nvPr/>
        </p:nvSpPr>
        <p:spPr bwMode="auto">
          <a:xfrm>
            <a:off x="3907361" y="2412242"/>
            <a:ext cx="336594" cy="358388"/>
          </a:xfrm>
          <a:custGeom>
            <a:avLst/>
            <a:gdLst>
              <a:gd name="T0" fmla="*/ 410 w 538"/>
              <a:gd name="T1" fmla="*/ 124 h 569"/>
              <a:gd name="T2" fmla="*/ 401 w 538"/>
              <a:gd name="T3" fmla="*/ 61 h 569"/>
              <a:gd name="T4" fmla="*/ 440 w 538"/>
              <a:gd name="T5" fmla="*/ 163 h 569"/>
              <a:gd name="T6" fmla="*/ 219 w 538"/>
              <a:gd name="T7" fmla="*/ 191 h 569"/>
              <a:gd name="T8" fmla="*/ 440 w 538"/>
              <a:gd name="T9" fmla="*/ 163 h 569"/>
              <a:gd name="T10" fmla="*/ 219 w 538"/>
              <a:gd name="T11" fmla="*/ 224 h 569"/>
              <a:gd name="T12" fmla="*/ 440 w 538"/>
              <a:gd name="T13" fmla="*/ 253 h 569"/>
              <a:gd name="T14" fmla="*/ 440 w 538"/>
              <a:gd name="T15" fmla="*/ 290 h 569"/>
              <a:gd name="T16" fmla="*/ 368 w 538"/>
              <a:gd name="T17" fmla="*/ 319 h 569"/>
              <a:gd name="T18" fmla="*/ 440 w 538"/>
              <a:gd name="T19" fmla="*/ 290 h 569"/>
              <a:gd name="T20" fmla="*/ 219 w 538"/>
              <a:gd name="T21" fmla="*/ 100 h 569"/>
              <a:gd name="T22" fmla="*/ 344 w 538"/>
              <a:gd name="T23" fmla="*/ 128 h 569"/>
              <a:gd name="T24" fmla="*/ 167 w 538"/>
              <a:gd name="T25" fmla="*/ 469 h 569"/>
              <a:gd name="T26" fmla="*/ 254 w 538"/>
              <a:gd name="T27" fmla="*/ 419 h 569"/>
              <a:gd name="T28" fmla="*/ 167 w 538"/>
              <a:gd name="T29" fmla="*/ 469 h 569"/>
              <a:gd name="T30" fmla="*/ 109 w 538"/>
              <a:gd name="T31" fmla="*/ 384 h 569"/>
              <a:gd name="T32" fmla="*/ 199 w 538"/>
              <a:gd name="T33" fmla="*/ 428 h 569"/>
              <a:gd name="T34" fmla="*/ 210 w 538"/>
              <a:gd name="T35" fmla="*/ 326 h 569"/>
              <a:gd name="T36" fmla="*/ 94 w 538"/>
              <a:gd name="T37" fmla="*/ 241 h 569"/>
              <a:gd name="T38" fmla="*/ 61 w 538"/>
              <a:gd name="T39" fmla="*/ 184 h 569"/>
              <a:gd name="T40" fmla="*/ 7 w 538"/>
              <a:gd name="T41" fmla="*/ 238 h 569"/>
              <a:gd name="T42" fmla="*/ 70 w 538"/>
              <a:gd name="T43" fmla="*/ 390 h 569"/>
              <a:gd name="T44" fmla="*/ 34 w 538"/>
              <a:gd name="T45" fmla="*/ 274 h 569"/>
              <a:gd name="T46" fmla="*/ 47 w 538"/>
              <a:gd name="T47" fmla="*/ 241 h 569"/>
              <a:gd name="T48" fmla="*/ 117 w 538"/>
              <a:gd name="T49" fmla="*/ 201 h 569"/>
              <a:gd name="T50" fmla="*/ 420 w 538"/>
              <a:gd name="T51" fmla="*/ 0 h 569"/>
              <a:gd name="T52" fmla="*/ 128 w 538"/>
              <a:gd name="T53" fmla="*/ 75 h 569"/>
              <a:gd name="T54" fmla="*/ 184 w 538"/>
              <a:gd name="T55" fmla="*/ 237 h 569"/>
              <a:gd name="T56" fmla="*/ 202 w 538"/>
              <a:gd name="T57" fmla="*/ 57 h 569"/>
              <a:gd name="T58" fmla="*/ 375 w 538"/>
              <a:gd name="T59" fmla="*/ 136 h 569"/>
              <a:gd name="T60" fmla="*/ 482 w 538"/>
              <a:gd name="T61" fmla="*/ 150 h 569"/>
              <a:gd name="T62" fmla="*/ 463 w 538"/>
              <a:gd name="T63" fmla="*/ 445 h 569"/>
              <a:gd name="T64" fmla="*/ 305 w 538"/>
              <a:gd name="T65" fmla="*/ 501 h 569"/>
              <a:gd name="T66" fmla="*/ 538 w 538"/>
              <a:gd name="T67" fmla="*/ 426 h 569"/>
              <a:gd name="T68" fmla="*/ 420 w 538"/>
              <a:gd name="T69" fmla="*/ 0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38" h="569">
                <a:moveTo>
                  <a:pt x="465" y="124"/>
                </a:moveTo>
                <a:lnTo>
                  <a:pt x="410" y="124"/>
                </a:lnTo>
                <a:cubicBezTo>
                  <a:pt x="405" y="124"/>
                  <a:pt x="401" y="120"/>
                  <a:pt x="401" y="115"/>
                </a:cubicBezTo>
                <a:lnTo>
                  <a:pt x="401" y="61"/>
                </a:lnTo>
                <a:lnTo>
                  <a:pt x="465" y="124"/>
                </a:lnTo>
                <a:close/>
                <a:moveTo>
                  <a:pt x="440" y="163"/>
                </a:moveTo>
                <a:lnTo>
                  <a:pt x="219" y="163"/>
                </a:lnTo>
                <a:lnTo>
                  <a:pt x="219" y="191"/>
                </a:lnTo>
                <a:lnTo>
                  <a:pt x="440" y="191"/>
                </a:lnTo>
                <a:lnTo>
                  <a:pt x="440" y="163"/>
                </a:lnTo>
                <a:close/>
                <a:moveTo>
                  <a:pt x="440" y="224"/>
                </a:moveTo>
                <a:lnTo>
                  <a:pt x="219" y="224"/>
                </a:lnTo>
                <a:lnTo>
                  <a:pt x="219" y="253"/>
                </a:lnTo>
                <a:lnTo>
                  <a:pt x="440" y="253"/>
                </a:lnTo>
                <a:lnTo>
                  <a:pt x="440" y="224"/>
                </a:lnTo>
                <a:close/>
                <a:moveTo>
                  <a:pt x="440" y="290"/>
                </a:moveTo>
                <a:lnTo>
                  <a:pt x="368" y="290"/>
                </a:lnTo>
                <a:lnTo>
                  <a:pt x="368" y="319"/>
                </a:lnTo>
                <a:lnTo>
                  <a:pt x="440" y="319"/>
                </a:lnTo>
                <a:lnTo>
                  <a:pt x="440" y="290"/>
                </a:lnTo>
                <a:close/>
                <a:moveTo>
                  <a:pt x="344" y="100"/>
                </a:moveTo>
                <a:lnTo>
                  <a:pt x="219" y="100"/>
                </a:lnTo>
                <a:lnTo>
                  <a:pt x="219" y="128"/>
                </a:lnTo>
                <a:lnTo>
                  <a:pt x="344" y="128"/>
                </a:lnTo>
                <a:lnTo>
                  <a:pt x="344" y="100"/>
                </a:lnTo>
                <a:close/>
                <a:moveTo>
                  <a:pt x="167" y="469"/>
                </a:moveTo>
                <a:cubicBezTo>
                  <a:pt x="217" y="529"/>
                  <a:pt x="267" y="569"/>
                  <a:pt x="278" y="562"/>
                </a:cubicBezTo>
                <a:cubicBezTo>
                  <a:pt x="290" y="556"/>
                  <a:pt x="281" y="492"/>
                  <a:pt x="254" y="419"/>
                </a:cubicBezTo>
                <a:cubicBezTo>
                  <a:pt x="240" y="428"/>
                  <a:pt x="226" y="437"/>
                  <a:pt x="211" y="446"/>
                </a:cubicBezTo>
                <a:cubicBezTo>
                  <a:pt x="197" y="454"/>
                  <a:pt x="182" y="461"/>
                  <a:pt x="167" y="469"/>
                </a:cubicBezTo>
                <a:close/>
                <a:moveTo>
                  <a:pt x="52" y="262"/>
                </a:moveTo>
                <a:cubicBezTo>
                  <a:pt x="62" y="296"/>
                  <a:pt x="82" y="337"/>
                  <a:pt x="109" y="384"/>
                </a:cubicBezTo>
                <a:cubicBezTo>
                  <a:pt x="122" y="408"/>
                  <a:pt x="138" y="431"/>
                  <a:pt x="154" y="452"/>
                </a:cubicBezTo>
                <a:cubicBezTo>
                  <a:pt x="169" y="445"/>
                  <a:pt x="184" y="437"/>
                  <a:pt x="199" y="428"/>
                </a:cubicBezTo>
                <a:cubicBezTo>
                  <a:pt x="215" y="420"/>
                  <a:pt x="230" y="409"/>
                  <a:pt x="246" y="399"/>
                </a:cubicBezTo>
                <a:cubicBezTo>
                  <a:pt x="236" y="375"/>
                  <a:pt x="224" y="350"/>
                  <a:pt x="210" y="326"/>
                </a:cubicBezTo>
                <a:cubicBezTo>
                  <a:pt x="183" y="279"/>
                  <a:pt x="157" y="241"/>
                  <a:pt x="133" y="216"/>
                </a:cubicBezTo>
                <a:cubicBezTo>
                  <a:pt x="120" y="224"/>
                  <a:pt x="108" y="233"/>
                  <a:pt x="94" y="241"/>
                </a:cubicBezTo>
                <a:cubicBezTo>
                  <a:pt x="80" y="249"/>
                  <a:pt x="66" y="255"/>
                  <a:pt x="52" y="262"/>
                </a:cubicBezTo>
                <a:close/>
                <a:moveTo>
                  <a:pt x="61" y="184"/>
                </a:moveTo>
                <a:cubicBezTo>
                  <a:pt x="53" y="188"/>
                  <a:pt x="48" y="196"/>
                  <a:pt x="46" y="206"/>
                </a:cubicBezTo>
                <a:cubicBezTo>
                  <a:pt x="32" y="210"/>
                  <a:pt x="17" y="220"/>
                  <a:pt x="7" y="238"/>
                </a:cubicBezTo>
                <a:cubicBezTo>
                  <a:pt x="0" y="254"/>
                  <a:pt x="3" y="277"/>
                  <a:pt x="12" y="294"/>
                </a:cubicBezTo>
                <a:cubicBezTo>
                  <a:pt x="29" y="323"/>
                  <a:pt x="51" y="360"/>
                  <a:pt x="70" y="390"/>
                </a:cubicBezTo>
                <a:cubicBezTo>
                  <a:pt x="82" y="395"/>
                  <a:pt x="80" y="369"/>
                  <a:pt x="75" y="362"/>
                </a:cubicBezTo>
                <a:cubicBezTo>
                  <a:pt x="60" y="339"/>
                  <a:pt x="46" y="316"/>
                  <a:pt x="34" y="274"/>
                </a:cubicBezTo>
                <a:cubicBezTo>
                  <a:pt x="31" y="254"/>
                  <a:pt x="40" y="245"/>
                  <a:pt x="46" y="236"/>
                </a:cubicBezTo>
                <a:cubicBezTo>
                  <a:pt x="47" y="238"/>
                  <a:pt x="47" y="239"/>
                  <a:pt x="47" y="241"/>
                </a:cubicBezTo>
                <a:cubicBezTo>
                  <a:pt x="59" y="236"/>
                  <a:pt x="71" y="230"/>
                  <a:pt x="83" y="224"/>
                </a:cubicBezTo>
                <a:cubicBezTo>
                  <a:pt x="95" y="217"/>
                  <a:pt x="106" y="209"/>
                  <a:pt x="117" y="201"/>
                </a:cubicBezTo>
                <a:cubicBezTo>
                  <a:pt x="95" y="182"/>
                  <a:pt x="76" y="175"/>
                  <a:pt x="61" y="184"/>
                </a:cubicBezTo>
                <a:close/>
                <a:moveTo>
                  <a:pt x="420" y="0"/>
                </a:moveTo>
                <a:lnTo>
                  <a:pt x="202" y="0"/>
                </a:lnTo>
                <a:cubicBezTo>
                  <a:pt x="161" y="0"/>
                  <a:pt x="128" y="34"/>
                  <a:pt x="128" y="75"/>
                </a:cubicBezTo>
                <a:lnTo>
                  <a:pt x="128" y="175"/>
                </a:lnTo>
                <a:cubicBezTo>
                  <a:pt x="152" y="194"/>
                  <a:pt x="166" y="211"/>
                  <a:pt x="184" y="237"/>
                </a:cubicBezTo>
                <a:lnTo>
                  <a:pt x="184" y="75"/>
                </a:lnTo>
                <a:cubicBezTo>
                  <a:pt x="184" y="65"/>
                  <a:pt x="192" y="57"/>
                  <a:pt x="202" y="57"/>
                </a:cubicBezTo>
                <a:lnTo>
                  <a:pt x="375" y="57"/>
                </a:lnTo>
                <a:lnTo>
                  <a:pt x="375" y="136"/>
                </a:lnTo>
                <a:cubicBezTo>
                  <a:pt x="375" y="144"/>
                  <a:pt x="382" y="150"/>
                  <a:pt x="389" y="150"/>
                </a:cubicBezTo>
                <a:lnTo>
                  <a:pt x="482" y="150"/>
                </a:lnTo>
                <a:lnTo>
                  <a:pt x="482" y="426"/>
                </a:lnTo>
                <a:cubicBezTo>
                  <a:pt x="482" y="437"/>
                  <a:pt x="474" y="445"/>
                  <a:pt x="463" y="445"/>
                </a:cubicBezTo>
                <a:lnTo>
                  <a:pt x="290" y="445"/>
                </a:lnTo>
                <a:cubicBezTo>
                  <a:pt x="296" y="463"/>
                  <a:pt x="301" y="482"/>
                  <a:pt x="305" y="501"/>
                </a:cubicBezTo>
                <a:lnTo>
                  <a:pt x="463" y="501"/>
                </a:lnTo>
                <a:cubicBezTo>
                  <a:pt x="505" y="501"/>
                  <a:pt x="538" y="468"/>
                  <a:pt x="538" y="426"/>
                </a:cubicBezTo>
                <a:lnTo>
                  <a:pt x="538" y="119"/>
                </a:lnTo>
                <a:lnTo>
                  <a:pt x="4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35"/>
          <p:cNvSpPr>
            <a:spLocks noEditPoints="1"/>
          </p:cNvSpPr>
          <p:nvPr/>
        </p:nvSpPr>
        <p:spPr bwMode="auto">
          <a:xfrm>
            <a:off x="3915364" y="3420349"/>
            <a:ext cx="355966" cy="358388"/>
          </a:xfrm>
          <a:custGeom>
            <a:avLst/>
            <a:gdLst>
              <a:gd name="T0" fmla="*/ 403 w 568"/>
              <a:gd name="T1" fmla="*/ 285 h 569"/>
              <a:gd name="T2" fmla="*/ 303 w 568"/>
              <a:gd name="T3" fmla="*/ 221 h 569"/>
              <a:gd name="T4" fmla="*/ 170 w 568"/>
              <a:gd name="T5" fmla="*/ 253 h 569"/>
              <a:gd name="T6" fmla="*/ 335 w 568"/>
              <a:gd name="T7" fmla="*/ 392 h 569"/>
              <a:gd name="T8" fmla="*/ 505 w 568"/>
              <a:gd name="T9" fmla="*/ 448 h 569"/>
              <a:gd name="T10" fmla="*/ 494 w 568"/>
              <a:gd name="T11" fmla="*/ 232 h 569"/>
              <a:gd name="T12" fmla="*/ 462 w 568"/>
              <a:gd name="T13" fmla="*/ 196 h 569"/>
              <a:gd name="T14" fmla="*/ 476 w 568"/>
              <a:gd name="T15" fmla="*/ 169 h 569"/>
              <a:gd name="T16" fmla="*/ 497 w 568"/>
              <a:gd name="T17" fmla="*/ 96 h 569"/>
              <a:gd name="T18" fmla="*/ 414 w 568"/>
              <a:gd name="T19" fmla="*/ 80 h 569"/>
              <a:gd name="T20" fmla="*/ 359 w 568"/>
              <a:gd name="T21" fmla="*/ 104 h 569"/>
              <a:gd name="T22" fmla="*/ 338 w 568"/>
              <a:gd name="T23" fmla="*/ 67 h 569"/>
              <a:gd name="T24" fmla="*/ 301 w 568"/>
              <a:gd name="T25" fmla="*/ 0 h 569"/>
              <a:gd name="T26" fmla="*/ 231 w 568"/>
              <a:gd name="T27" fmla="*/ 48 h 569"/>
              <a:gd name="T28" fmla="*/ 231 w 568"/>
              <a:gd name="T29" fmla="*/ 75 h 569"/>
              <a:gd name="T30" fmla="*/ 231 w 568"/>
              <a:gd name="T31" fmla="*/ 78 h 569"/>
              <a:gd name="T32" fmla="*/ 229 w 568"/>
              <a:gd name="T33" fmla="*/ 84 h 569"/>
              <a:gd name="T34" fmla="*/ 227 w 568"/>
              <a:gd name="T35" fmla="*/ 87 h 569"/>
              <a:gd name="T36" fmla="*/ 174 w 568"/>
              <a:gd name="T37" fmla="*/ 98 h 569"/>
              <a:gd name="T38" fmla="*/ 147 w 568"/>
              <a:gd name="T39" fmla="*/ 71 h 569"/>
              <a:gd name="T40" fmla="*/ 71 w 568"/>
              <a:gd name="T41" fmla="*/ 146 h 569"/>
              <a:gd name="T42" fmla="*/ 99 w 568"/>
              <a:gd name="T43" fmla="*/ 175 h 569"/>
              <a:gd name="T44" fmla="*/ 102 w 568"/>
              <a:gd name="T45" fmla="*/ 179 h 569"/>
              <a:gd name="T46" fmla="*/ 104 w 568"/>
              <a:gd name="T47" fmla="*/ 184 h 569"/>
              <a:gd name="T48" fmla="*/ 105 w 568"/>
              <a:gd name="T49" fmla="*/ 188 h 569"/>
              <a:gd name="T50" fmla="*/ 95 w 568"/>
              <a:gd name="T51" fmla="*/ 221 h 569"/>
              <a:gd name="T52" fmla="*/ 47 w 568"/>
              <a:gd name="T53" fmla="*/ 231 h 569"/>
              <a:gd name="T54" fmla="*/ 0 w 568"/>
              <a:gd name="T55" fmla="*/ 300 h 569"/>
              <a:gd name="T56" fmla="*/ 74 w 568"/>
              <a:gd name="T57" fmla="*/ 337 h 569"/>
              <a:gd name="T58" fmla="*/ 80 w 568"/>
              <a:gd name="T59" fmla="*/ 339 h 569"/>
              <a:gd name="T60" fmla="*/ 98 w 568"/>
              <a:gd name="T61" fmla="*/ 395 h 569"/>
              <a:gd name="T62" fmla="*/ 78 w 568"/>
              <a:gd name="T63" fmla="*/ 414 h 569"/>
              <a:gd name="T64" fmla="*/ 94 w 568"/>
              <a:gd name="T65" fmla="*/ 497 h 569"/>
              <a:gd name="T66" fmla="*/ 173 w 568"/>
              <a:gd name="T67" fmla="*/ 470 h 569"/>
              <a:gd name="T68" fmla="*/ 175 w 568"/>
              <a:gd name="T69" fmla="*/ 468 h 569"/>
              <a:gd name="T70" fmla="*/ 180 w 568"/>
              <a:gd name="T71" fmla="*/ 466 h 569"/>
              <a:gd name="T72" fmla="*/ 184 w 568"/>
              <a:gd name="T73" fmla="*/ 464 h 569"/>
              <a:gd name="T74" fmla="*/ 187 w 568"/>
              <a:gd name="T75" fmla="*/ 463 h 569"/>
              <a:gd name="T76" fmla="*/ 193 w 568"/>
              <a:gd name="T77" fmla="*/ 463 h 569"/>
              <a:gd name="T78" fmla="*/ 230 w 568"/>
              <a:gd name="T79" fmla="*/ 502 h 569"/>
              <a:gd name="T80" fmla="*/ 266 w 568"/>
              <a:gd name="T81" fmla="*/ 569 h 569"/>
              <a:gd name="T82" fmla="*/ 336 w 568"/>
              <a:gd name="T83" fmla="*/ 522 h 569"/>
              <a:gd name="T84" fmla="*/ 337 w 568"/>
              <a:gd name="T85" fmla="*/ 494 h 569"/>
              <a:gd name="T86" fmla="*/ 346 w 568"/>
              <a:gd name="T87" fmla="*/ 474 h 569"/>
              <a:gd name="T88" fmla="*/ 355 w 568"/>
              <a:gd name="T89" fmla="*/ 467 h 569"/>
              <a:gd name="T90" fmla="*/ 359 w 568"/>
              <a:gd name="T91" fmla="*/ 466 h 569"/>
              <a:gd name="T92" fmla="*/ 128 w 568"/>
              <a:gd name="T93" fmla="*/ 284 h 569"/>
              <a:gd name="T94" fmla="*/ 434 w 568"/>
              <a:gd name="T95" fmla="*/ 327 h 569"/>
              <a:gd name="T96" fmla="*/ 484 w 568"/>
              <a:gd name="T97" fmla="*/ 341 h 569"/>
              <a:gd name="T98" fmla="*/ 520 w 568"/>
              <a:gd name="T99" fmla="*/ 338 h 569"/>
              <a:gd name="T100" fmla="*/ 568 w 568"/>
              <a:gd name="T101" fmla="*/ 269 h 569"/>
              <a:gd name="T102" fmla="*/ 475 w 568"/>
              <a:gd name="T103" fmla="*/ 494 h 569"/>
              <a:gd name="T104" fmla="*/ 494 w 568"/>
              <a:gd name="T105" fmla="*/ 47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68" h="569">
                <a:moveTo>
                  <a:pt x="505" y="448"/>
                </a:moveTo>
                <a:lnTo>
                  <a:pt x="391" y="335"/>
                </a:lnTo>
                <a:cubicBezTo>
                  <a:pt x="398" y="320"/>
                  <a:pt x="403" y="303"/>
                  <a:pt x="403" y="285"/>
                </a:cubicBezTo>
                <a:cubicBezTo>
                  <a:pt x="403" y="219"/>
                  <a:pt x="349" y="166"/>
                  <a:pt x="284" y="166"/>
                </a:cubicBezTo>
                <a:cubicBezTo>
                  <a:pt x="273" y="166"/>
                  <a:pt x="262" y="168"/>
                  <a:pt x="252" y="170"/>
                </a:cubicBezTo>
                <a:lnTo>
                  <a:pt x="303" y="221"/>
                </a:lnTo>
                <a:cubicBezTo>
                  <a:pt x="324" y="242"/>
                  <a:pt x="322" y="277"/>
                  <a:pt x="300" y="300"/>
                </a:cubicBezTo>
                <a:cubicBezTo>
                  <a:pt x="277" y="323"/>
                  <a:pt x="241" y="324"/>
                  <a:pt x="220" y="303"/>
                </a:cubicBezTo>
                <a:lnTo>
                  <a:pt x="170" y="253"/>
                </a:lnTo>
                <a:cubicBezTo>
                  <a:pt x="167" y="263"/>
                  <a:pt x="165" y="274"/>
                  <a:pt x="165" y="285"/>
                </a:cubicBezTo>
                <a:cubicBezTo>
                  <a:pt x="165" y="350"/>
                  <a:pt x="219" y="403"/>
                  <a:pt x="284" y="403"/>
                </a:cubicBezTo>
                <a:cubicBezTo>
                  <a:pt x="302" y="403"/>
                  <a:pt x="319" y="399"/>
                  <a:pt x="335" y="392"/>
                </a:cubicBezTo>
                <a:lnTo>
                  <a:pt x="449" y="505"/>
                </a:lnTo>
                <a:cubicBezTo>
                  <a:pt x="463" y="519"/>
                  <a:pt x="487" y="518"/>
                  <a:pt x="503" y="502"/>
                </a:cubicBezTo>
                <a:cubicBezTo>
                  <a:pt x="518" y="487"/>
                  <a:pt x="519" y="463"/>
                  <a:pt x="505" y="448"/>
                </a:cubicBezTo>
                <a:close/>
                <a:moveTo>
                  <a:pt x="532" y="232"/>
                </a:moveTo>
                <a:lnTo>
                  <a:pt x="521" y="232"/>
                </a:lnTo>
                <a:lnTo>
                  <a:pt x="494" y="232"/>
                </a:lnTo>
                <a:cubicBezTo>
                  <a:pt x="488" y="231"/>
                  <a:pt x="483" y="229"/>
                  <a:pt x="479" y="226"/>
                </a:cubicBezTo>
                <a:cubicBezTo>
                  <a:pt x="479" y="226"/>
                  <a:pt x="478" y="226"/>
                  <a:pt x="478" y="226"/>
                </a:cubicBezTo>
                <a:cubicBezTo>
                  <a:pt x="469" y="220"/>
                  <a:pt x="462" y="209"/>
                  <a:pt x="462" y="196"/>
                </a:cubicBezTo>
                <a:cubicBezTo>
                  <a:pt x="462" y="193"/>
                  <a:pt x="463" y="189"/>
                  <a:pt x="464" y="185"/>
                </a:cubicBezTo>
                <a:cubicBezTo>
                  <a:pt x="465" y="181"/>
                  <a:pt x="467" y="178"/>
                  <a:pt x="470" y="175"/>
                </a:cubicBezTo>
                <a:lnTo>
                  <a:pt x="476" y="169"/>
                </a:lnTo>
                <a:lnTo>
                  <a:pt x="489" y="155"/>
                </a:lnTo>
                <a:lnTo>
                  <a:pt x="497" y="147"/>
                </a:lnTo>
                <a:cubicBezTo>
                  <a:pt x="509" y="132"/>
                  <a:pt x="509" y="111"/>
                  <a:pt x="497" y="96"/>
                </a:cubicBezTo>
                <a:lnTo>
                  <a:pt x="473" y="72"/>
                </a:lnTo>
                <a:cubicBezTo>
                  <a:pt x="459" y="60"/>
                  <a:pt x="437" y="60"/>
                  <a:pt x="422" y="72"/>
                </a:cubicBezTo>
                <a:lnTo>
                  <a:pt x="414" y="80"/>
                </a:lnTo>
                <a:lnTo>
                  <a:pt x="395" y="99"/>
                </a:lnTo>
                <a:lnTo>
                  <a:pt x="395" y="99"/>
                </a:lnTo>
                <a:cubicBezTo>
                  <a:pt x="385" y="107"/>
                  <a:pt x="371" y="109"/>
                  <a:pt x="359" y="104"/>
                </a:cubicBezTo>
                <a:cubicBezTo>
                  <a:pt x="355" y="102"/>
                  <a:pt x="351" y="99"/>
                  <a:pt x="348" y="96"/>
                </a:cubicBezTo>
                <a:cubicBezTo>
                  <a:pt x="342" y="90"/>
                  <a:pt x="339" y="83"/>
                  <a:pt x="338" y="75"/>
                </a:cubicBezTo>
                <a:lnTo>
                  <a:pt x="338" y="67"/>
                </a:lnTo>
                <a:lnTo>
                  <a:pt x="338" y="48"/>
                </a:lnTo>
                <a:lnTo>
                  <a:pt x="338" y="36"/>
                </a:lnTo>
                <a:cubicBezTo>
                  <a:pt x="335" y="17"/>
                  <a:pt x="320" y="3"/>
                  <a:pt x="301" y="0"/>
                </a:cubicBezTo>
                <a:lnTo>
                  <a:pt x="268" y="0"/>
                </a:lnTo>
                <a:cubicBezTo>
                  <a:pt x="249" y="2"/>
                  <a:pt x="234" y="17"/>
                  <a:pt x="231" y="36"/>
                </a:cubicBezTo>
                <a:lnTo>
                  <a:pt x="231" y="48"/>
                </a:lnTo>
                <a:lnTo>
                  <a:pt x="231" y="67"/>
                </a:lnTo>
                <a:lnTo>
                  <a:pt x="231" y="74"/>
                </a:lnTo>
                <a:lnTo>
                  <a:pt x="231" y="75"/>
                </a:lnTo>
                <a:lnTo>
                  <a:pt x="231" y="75"/>
                </a:lnTo>
                <a:cubicBezTo>
                  <a:pt x="231" y="76"/>
                  <a:pt x="231" y="77"/>
                  <a:pt x="231" y="77"/>
                </a:cubicBezTo>
                <a:cubicBezTo>
                  <a:pt x="231" y="78"/>
                  <a:pt x="231" y="78"/>
                  <a:pt x="231" y="78"/>
                </a:cubicBezTo>
                <a:cubicBezTo>
                  <a:pt x="230" y="79"/>
                  <a:pt x="230" y="80"/>
                  <a:pt x="230" y="81"/>
                </a:cubicBezTo>
                <a:cubicBezTo>
                  <a:pt x="230" y="81"/>
                  <a:pt x="230" y="81"/>
                  <a:pt x="230" y="81"/>
                </a:cubicBezTo>
                <a:cubicBezTo>
                  <a:pt x="230" y="82"/>
                  <a:pt x="229" y="83"/>
                  <a:pt x="229" y="84"/>
                </a:cubicBezTo>
                <a:cubicBezTo>
                  <a:pt x="229" y="84"/>
                  <a:pt x="229" y="84"/>
                  <a:pt x="229" y="84"/>
                </a:cubicBezTo>
                <a:cubicBezTo>
                  <a:pt x="228" y="85"/>
                  <a:pt x="228" y="86"/>
                  <a:pt x="227" y="87"/>
                </a:cubicBezTo>
                <a:cubicBezTo>
                  <a:pt x="227" y="87"/>
                  <a:pt x="227" y="87"/>
                  <a:pt x="227" y="87"/>
                </a:cubicBezTo>
                <a:cubicBezTo>
                  <a:pt x="225" y="91"/>
                  <a:pt x="222" y="95"/>
                  <a:pt x="219" y="98"/>
                </a:cubicBezTo>
                <a:cubicBezTo>
                  <a:pt x="213" y="103"/>
                  <a:pt x="205" y="106"/>
                  <a:pt x="196" y="106"/>
                </a:cubicBezTo>
                <a:cubicBezTo>
                  <a:pt x="187" y="106"/>
                  <a:pt x="180" y="103"/>
                  <a:pt x="174" y="98"/>
                </a:cubicBezTo>
                <a:lnTo>
                  <a:pt x="168" y="92"/>
                </a:lnTo>
                <a:lnTo>
                  <a:pt x="155" y="79"/>
                </a:lnTo>
                <a:lnTo>
                  <a:pt x="147" y="71"/>
                </a:lnTo>
                <a:cubicBezTo>
                  <a:pt x="131" y="59"/>
                  <a:pt x="110" y="60"/>
                  <a:pt x="95" y="71"/>
                </a:cubicBezTo>
                <a:lnTo>
                  <a:pt x="72" y="95"/>
                </a:lnTo>
                <a:cubicBezTo>
                  <a:pt x="60" y="110"/>
                  <a:pt x="60" y="131"/>
                  <a:pt x="71" y="146"/>
                </a:cubicBezTo>
                <a:lnTo>
                  <a:pt x="79" y="154"/>
                </a:lnTo>
                <a:lnTo>
                  <a:pt x="98" y="173"/>
                </a:lnTo>
                <a:cubicBezTo>
                  <a:pt x="99" y="174"/>
                  <a:pt x="99" y="174"/>
                  <a:pt x="99" y="175"/>
                </a:cubicBezTo>
                <a:cubicBezTo>
                  <a:pt x="99" y="175"/>
                  <a:pt x="100" y="176"/>
                  <a:pt x="100" y="176"/>
                </a:cubicBezTo>
                <a:cubicBezTo>
                  <a:pt x="100" y="177"/>
                  <a:pt x="101" y="177"/>
                  <a:pt x="101" y="178"/>
                </a:cubicBezTo>
                <a:cubicBezTo>
                  <a:pt x="101" y="178"/>
                  <a:pt x="101" y="178"/>
                  <a:pt x="102" y="179"/>
                </a:cubicBezTo>
                <a:cubicBezTo>
                  <a:pt x="102" y="179"/>
                  <a:pt x="102" y="180"/>
                  <a:pt x="103" y="181"/>
                </a:cubicBezTo>
                <a:cubicBezTo>
                  <a:pt x="103" y="181"/>
                  <a:pt x="103" y="181"/>
                  <a:pt x="103" y="182"/>
                </a:cubicBezTo>
                <a:cubicBezTo>
                  <a:pt x="103" y="182"/>
                  <a:pt x="104" y="183"/>
                  <a:pt x="104" y="184"/>
                </a:cubicBezTo>
                <a:cubicBezTo>
                  <a:pt x="104" y="184"/>
                  <a:pt x="104" y="184"/>
                  <a:pt x="104" y="185"/>
                </a:cubicBezTo>
                <a:cubicBezTo>
                  <a:pt x="105" y="186"/>
                  <a:pt x="105" y="187"/>
                  <a:pt x="105" y="188"/>
                </a:cubicBezTo>
                <a:cubicBezTo>
                  <a:pt x="105" y="188"/>
                  <a:pt x="105" y="188"/>
                  <a:pt x="105" y="188"/>
                </a:cubicBezTo>
                <a:cubicBezTo>
                  <a:pt x="105" y="189"/>
                  <a:pt x="105" y="190"/>
                  <a:pt x="106" y="191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202"/>
                  <a:pt x="104" y="213"/>
                  <a:pt x="95" y="221"/>
                </a:cubicBezTo>
                <a:cubicBezTo>
                  <a:pt x="89" y="226"/>
                  <a:pt x="82" y="230"/>
                  <a:pt x="74" y="231"/>
                </a:cubicBezTo>
                <a:lnTo>
                  <a:pt x="66" y="231"/>
                </a:lnTo>
                <a:lnTo>
                  <a:pt x="47" y="231"/>
                </a:lnTo>
                <a:lnTo>
                  <a:pt x="36" y="231"/>
                </a:lnTo>
                <a:cubicBezTo>
                  <a:pt x="17" y="233"/>
                  <a:pt x="2" y="248"/>
                  <a:pt x="0" y="267"/>
                </a:cubicBezTo>
                <a:lnTo>
                  <a:pt x="0" y="300"/>
                </a:lnTo>
                <a:cubicBezTo>
                  <a:pt x="2" y="319"/>
                  <a:pt x="17" y="334"/>
                  <a:pt x="35" y="337"/>
                </a:cubicBezTo>
                <a:lnTo>
                  <a:pt x="47" y="337"/>
                </a:lnTo>
                <a:lnTo>
                  <a:pt x="74" y="337"/>
                </a:lnTo>
                <a:cubicBezTo>
                  <a:pt x="75" y="337"/>
                  <a:pt x="76" y="338"/>
                  <a:pt x="77" y="338"/>
                </a:cubicBezTo>
                <a:cubicBezTo>
                  <a:pt x="77" y="338"/>
                  <a:pt x="78" y="338"/>
                  <a:pt x="78" y="338"/>
                </a:cubicBezTo>
                <a:cubicBezTo>
                  <a:pt x="79" y="338"/>
                  <a:pt x="80" y="338"/>
                  <a:pt x="80" y="339"/>
                </a:cubicBezTo>
                <a:cubicBezTo>
                  <a:pt x="95" y="343"/>
                  <a:pt x="105" y="357"/>
                  <a:pt x="105" y="373"/>
                </a:cubicBezTo>
                <a:lnTo>
                  <a:pt x="105" y="373"/>
                </a:lnTo>
                <a:cubicBezTo>
                  <a:pt x="105" y="381"/>
                  <a:pt x="103" y="389"/>
                  <a:pt x="98" y="395"/>
                </a:cubicBezTo>
                <a:lnTo>
                  <a:pt x="92" y="400"/>
                </a:lnTo>
                <a:lnTo>
                  <a:pt x="92" y="400"/>
                </a:lnTo>
                <a:lnTo>
                  <a:pt x="78" y="414"/>
                </a:lnTo>
                <a:lnTo>
                  <a:pt x="70" y="422"/>
                </a:lnTo>
                <a:cubicBezTo>
                  <a:pt x="59" y="437"/>
                  <a:pt x="59" y="458"/>
                  <a:pt x="71" y="473"/>
                </a:cubicBezTo>
                <a:lnTo>
                  <a:pt x="94" y="497"/>
                </a:lnTo>
                <a:cubicBezTo>
                  <a:pt x="109" y="509"/>
                  <a:pt x="130" y="509"/>
                  <a:pt x="145" y="497"/>
                </a:cubicBezTo>
                <a:lnTo>
                  <a:pt x="154" y="489"/>
                </a:lnTo>
                <a:lnTo>
                  <a:pt x="173" y="470"/>
                </a:lnTo>
                <a:lnTo>
                  <a:pt x="173" y="470"/>
                </a:lnTo>
                <a:cubicBezTo>
                  <a:pt x="173" y="470"/>
                  <a:pt x="173" y="470"/>
                  <a:pt x="173" y="470"/>
                </a:cubicBezTo>
                <a:cubicBezTo>
                  <a:pt x="174" y="469"/>
                  <a:pt x="175" y="469"/>
                  <a:pt x="175" y="468"/>
                </a:cubicBezTo>
                <a:cubicBezTo>
                  <a:pt x="176" y="468"/>
                  <a:pt x="176" y="468"/>
                  <a:pt x="176" y="468"/>
                </a:cubicBezTo>
                <a:cubicBezTo>
                  <a:pt x="177" y="467"/>
                  <a:pt x="178" y="467"/>
                  <a:pt x="178" y="467"/>
                </a:cubicBezTo>
                <a:cubicBezTo>
                  <a:pt x="179" y="466"/>
                  <a:pt x="180" y="466"/>
                  <a:pt x="180" y="466"/>
                </a:cubicBezTo>
                <a:cubicBezTo>
                  <a:pt x="180" y="466"/>
                  <a:pt x="181" y="465"/>
                  <a:pt x="181" y="465"/>
                </a:cubicBezTo>
                <a:cubicBezTo>
                  <a:pt x="182" y="465"/>
                  <a:pt x="183" y="465"/>
                  <a:pt x="184" y="464"/>
                </a:cubicBezTo>
                <a:cubicBezTo>
                  <a:pt x="184" y="464"/>
                  <a:pt x="184" y="464"/>
                  <a:pt x="184" y="464"/>
                </a:cubicBezTo>
                <a:cubicBezTo>
                  <a:pt x="184" y="464"/>
                  <a:pt x="184" y="464"/>
                  <a:pt x="184" y="464"/>
                </a:cubicBezTo>
                <a:cubicBezTo>
                  <a:pt x="185" y="464"/>
                  <a:pt x="186" y="464"/>
                  <a:pt x="187" y="463"/>
                </a:cubicBezTo>
                <a:cubicBezTo>
                  <a:pt x="187" y="463"/>
                  <a:pt x="187" y="463"/>
                  <a:pt x="187" y="463"/>
                </a:cubicBezTo>
                <a:cubicBezTo>
                  <a:pt x="188" y="463"/>
                  <a:pt x="189" y="463"/>
                  <a:pt x="190" y="463"/>
                </a:cubicBezTo>
                <a:cubicBezTo>
                  <a:pt x="190" y="463"/>
                  <a:pt x="190" y="463"/>
                  <a:pt x="190" y="463"/>
                </a:cubicBezTo>
                <a:cubicBezTo>
                  <a:pt x="191" y="463"/>
                  <a:pt x="192" y="463"/>
                  <a:pt x="193" y="463"/>
                </a:cubicBezTo>
                <a:cubicBezTo>
                  <a:pt x="203" y="462"/>
                  <a:pt x="213" y="466"/>
                  <a:pt x="220" y="473"/>
                </a:cubicBezTo>
                <a:cubicBezTo>
                  <a:pt x="226" y="479"/>
                  <a:pt x="229" y="486"/>
                  <a:pt x="230" y="494"/>
                </a:cubicBezTo>
                <a:lnTo>
                  <a:pt x="230" y="502"/>
                </a:lnTo>
                <a:lnTo>
                  <a:pt x="230" y="521"/>
                </a:lnTo>
                <a:lnTo>
                  <a:pt x="230" y="533"/>
                </a:lnTo>
                <a:cubicBezTo>
                  <a:pt x="232" y="552"/>
                  <a:pt x="247" y="566"/>
                  <a:pt x="266" y="569"/>
                </a:cubicBezTo>
                <a:lnTo>
                  <a:pt x="300" y="569"/>
                </a:lnTo>
                <a:cubicBezTo>
                  <a:pt x="319" y="567"/>
                  <a:pt x="334" y="552"/>
                  <a:pt x="336" y="533"/>
                </a:cubicBezTo>
                <a:lnTo>
                  <a:pt x="336" y="522"/>
                </a:lnTo>
                <a:lnTo>
                  <a:pt x="337" y="502"/>
                </a:lnTo>
                <a:lnTo>
                  <a:pt x="337" y="495"/>
                </a:lnTo>
                <a:lnTo>
                  <a:pt x="337" y="494"/>
                </a:lnTo>
                <a:cubicBezTo>
                  <a:pt x="337" y="488"/>
                  <a:pt x="340" y="482"/>
                  <a:pt x="344" y="477"/>
                </a:cubicBezTo>
                <a:cubicBezTo>
                  <a:pt x="344" y="476"/>
                  <a:pt x="344" y="476"/>
                  <a:pt x="345" y="476"/>
                </a:cubicBezTo>
                <a:cubicBezTo>
                  <a:pt x="345" y="475"/>
                  <a:pt x="346" y="475"/>
                  <a:pt x="346" y="474"/>
                </a:cubicBezTo>
                <a:cubicBezTo>
                  <a:pt x="348" y="472"/>
                  <a:pt x="350" y="470"/>
                  <a:pt x="353" y="468"/>
                </a:cubicBezTo>
                <a:lnTo>
                  <a:pt x="353" y="468"/>
                </a:lnTo>
                <a:cubicBezTo>
                  <a:pt x="354" y="468"/>
                  <a:pt x="355" y="467"/>
                  <a:pt x="355" y="467"/>
                </a:cubicBezTo>
                <a:cubicBezTo>
                  <a:pt x="356" y="467"/>
                  <a:pt x="356" y="467"/>
                  <a:pt x="356" y="467"/>
                </a:cubicBezTo>
                <a:cubicBezTo>
                  <a:pt x="356" y="467"/>
                  <a:pt x="357" y="467"/>
                  <a:pt x="357" y="466"/>
                </a:cubicBezTo>
                <a:cubicBezTo>
                  <a:pt x="357" y="466"/>
                  <a:pt x="358" y="466"/>
                  <a:pt x="359" y="466"/>
                </a:cubicBezTo>
                <a:lnTo>
                  <a:pt x="327" y="434"/>
                </a:lnTo>
                <a:cubicBezTo>
                  <a:pt x="313" y="438"/>
                  <a:pt x="299" y="440"/>
                  <a:pt x="283" y="440"/>
                </a:cubicBezTo>
                <a:cubicBezTo>
                  <a:pt x="197" y="440"/>
                  <a:pt x="128" y="370"/>
                  <a:pt x="128" y="284"/>
                </a:cubicBezTo>
                <a:cubicBezTo>
                  <a:pt x="128" y="198"/>
                  <a:pt x="198" y="129"/>
                  <a:pt x="284" y="129"/>
                </a:cubicBezTo>
                <a:cubicBezTo>
                  <a:pt x="370" y="129"/>
                  <a:pt x="440" y="199"/>
                  <a:pt x="440" y="285"/>
                </a:cubicBezTo>
                <a:cubicBezTo>
                  <a:pt x="439" y="300"/>
                  <a:pt x="437" y="314"/>
                  <a:pt x="434" y="327"/>
                </a:cubicBezTo>
                <a:lnTo>
                  <a:pt x="465" y="359"/>
                </a:lnTo>
                <a:cubicBezTo>
                  <a:pt x="467" y="355"/>
                  <a:pt x="469" y="351"/>
                  <a:pt x="472" y="348"/>
                </a:cubicBezTo>
                <a:cubicBezTo>
                  <a:pt x="476" y="345"/>
                  <a:pt x="480" y="343"/>
                  <a:pt x="484" y="341"/>
                </a:cubicBezTo>
                <a:cubicBezTo>
                  <a:pt x="487" y="340"/>
                  <a:pt x="490" y="339"/>
                  <a:pt x="493" y="338"/>
                </a:cubicBezTo>
                <a:lnTo>
                  <a:pt x="502" y="338"/>
                </a:lnTo>
                <a:lnTo>
                  <a:pt x="520" y="338"/>
                </a:lnTo>
                <a:lnTo>
                  <a:pt x="532" y="338"/>
                </a:lnTo>
                <a:cubicBezTo>
                  <a:pt x="551" y="336"/>
                  <a:pt x="566" y="321"/>
                  <a:pt x="568" y="302"/>
                </a:cubicBezTo>
                <a:lnTo>
                  <a:pt x="568" y="269"/>
                </a:lnTo>
                <a:cubicBezTo>
                  <a:pt x="566" y="250"/>
                  <a:pt x="551" y="235"/>
                  <a:pt x="532" y="232"/>
                </a:cubicBezTo>
                <a:close/>
                <a:moveTo>
                  <a:pt x="475" y="494"/>
                </a:moveTo>
                <a:lnTo>
                  <a:pt x="475" y="494"/>
                </a:lnTo>
                <a:cubicBezTo>
                  <a:pt x="463" y="494"/>
                  <a:pt x="455" y="485"/>
                  <a:pt x="455" y="474"/>
                </a:cubicBezTo>
                <a:cubicBezTo>
                  <a:pt x="455" y="463"/>
                  <a:pt x="463" y="454"/>
                  <a:pt x="475" y="454"/>
                </a:cubicBezTo>
                <a:cubicBezTo>
                  <a:pt x="485" y="454"/>
                  <a:pt x="494" y="463"/>
                  <a:pt x="494" y="474"/>
                </a:cubicBezTo>
                <a:cubicBezTo>
                  <a:pt x="494" y="485"/>
                  <a:pt x="485" y="494"/>
                  <a:pt x="475" y="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37"/>
          <p:cNvSpPr>
            <a:spLocks noEditPoints="1"/>
          </p:cNvSpPr>
          <p:nvPr/>
        </p:nvSpPr>
        <p:spPr bwMode="auto">
          <a:xfrm>
            <a:off x="3939495" y="4442396"/>
            <a:ext cx="381394" cy="354756"/>
          </a:xfrm>
          <a:custGeom>
            <a:avLst/>
            <a:gdLst>
              <a:gd name="T0" fmla="*/ 0 w 609"/>
              <a:gd name="T1" fmla="*/ 333 h 563"/>
              <a:gd name="T2" fmla="*/ 235 w 609"/>
              <a:gd name="T3" fmla="*/ 563 h 563"/>
              <a:gd name="T4" fmla="*/ 411 w 609"/>
              <a:gd name="T5" fmla="*/ 533 h 563"/>
              <a:gd name="T6" fmla="*/ 371 w 609"/>
              <a:gd name="T7" fmla="*/ 249 h 563"/>
              <a:gd name="T8" fmla="*/ 361 w 609"/>
              <a:gd name="T9" fmla="*/ 524 h 563"/>
              <a:gd name="T10" fmla="*/ 239 w 609"/>
              <a:gd name="T11" fmla="*/ 472 h 563"/>
              <a:gd name="T12" fmla="*/ 207 w 609"/>
              <a:gd name="T13" fmla="*/ 329 h 563"/>
              <a:gd name="T14" fmla="*/ 43 w 609"/>
              <a:gd name="T15" fmla="*/ 324 h 563"/>
              <a:gd name="T16" fmla="*/ 47 w 609"/>
              <a:gd name="T17" fmla="*/ 103 h 563"/>
              <a:gd name="T18" fmla="*/ 239 w 609"/>
              <a:gd name="T19" fmla="*/ 59 h 563"/>
              <a:gd name="T20" fmla="*/ 0 w 609"/>
              <a:gd name="T21" fmla="*/ 99 h 563"/>
              <a:gd name="T22" fmla="*/ 343 w 609"/>
              <a:gd name="T23" fmla="*/ 116 h 563"/>
              <a:gd name="T24" fmla="*/ 322 w 609"/>
              <a:gd name="T25" fmla="*/ 93 h 563"/>
              <a:gd name="T26" fmla="*/ 339 w 609"/>
              <a:gd name="T27" fmla="*/ 79 h 563"/>
              <a:gd name="T28" fmla="*/ 381 w 609"/>
              <a:gd name="T29" fmla="*/ 79 h 563"/>
              <a:gd name="T30" fmla="*/ 397 w 609"/>
              <a:gd name="T31" fmla="*/ 93 h 563"/>
              <a:gd name="T32" fmla="*/ 376 w 609"/>
              <a:gd name="T33" fmla="*/ 116 h 563"/>
              <a:gd name="T34" fmla="*/ 397 w 609"/>
              <a:gd name="T35" fmla="*/ 140 h 563"/>
              <a:gd name="T36" fmla="*/ 381 w 609"/>
              <a:gd name="T37" fmla="*/ 154 h 563"/>
              <a:gd name="T38" fmla="*/ 339 w 609"/>
              <a:gd name="T39" fmla="*/ 154 h 563"/>
              <a:gd name="T40" fmla="*/ 322 w 609"/>
              <a:gd name="T41" fmla="*/ 140 h 563"/>
              <a:gd name="T42" fmla="*/ 497 w 609"/>
              <a:gd name="T43" fmla="*/ 212 h 563"/>
              <a:gd name="T44" fmla="*/ 601 w 609"/>
              <a:gd name="T45" fmla="*/ 346 h 563"/>
              <a:gd name="T46" fmla="*/ 559 w 609"/>
              <a:gd name="T47" fmla="*/ 358 h 563"/>
              <a:gd name="T48" fmla="*/ 497 w 609"/>
              <a:gd name="T49" fmla="*/ 212 h 563"/>
              <a:gd name="T50" fmla="*/ 435 w 609"/>
              <a:gd name="T51" fmla="*/ 42 h 563"/>
              <a:gd name="T52" fmla="*/ 480 w 609"/>
              <a:gd name="T53" fmla="*/ 211 h 563"/>
              <a:gd name="T54" fmla="*/ 459 w 609"/>
              <a:gd name="T55" fmla="*/ 237 h 563"/>
              <a:gd name="T56" fmla="*/ 421 w 609"/>
              <a:gd name="T57" fmla="*/ 203 h 563"/>
              <a:gd name="T58" fmla="*/ 285 w 609"/>
              <a:gd name="T59" fmla="*/ 42 h 563"/>
              <a:gd name="T60" fmla="*/ 410 w 609"/>
              <a:gd name="T61" fmla="*/ 66 h 563"/>
              <a:gd name="T62" fmla="*/ 310 w 609"/>
              <a:gd name="T63" fmla="*/ 167 h 563"/>
              <a:gd name="T64" fmla="*/ 195 w 609"/>
              <a:gd name="T65" fmla="*/ 491 h 563"/>
              <a:gd name="T66" fmla="*/ 75 w 609"/>
              <a:gd name="T67" fmla="*/ 369 h 563"/>
              <a:gd name="T68" fmla="*/ 195 w 609"/>
              <a:gd name="T69" fmla="*/ 491 h 563"/>
              <a:gd name="T70" fmla="*/ 71 w 609"/>
              <a:gd name="T71" fmla="*/ 160 h 563"/>
              <a:gd name="T72" fmla="*/ 239 w 609"/>
              <a:gd name="T73" fmla="*/ 169 h 563"/>
              <a:gd name="T74" fmla="*/ 153 w 609"/>
              <a:gd name="T75" fmla="*/ 136 h 563"/>
              <a:gd name="T76" fmla="*/ 71 w 609"/>
              <a:gd name="T77" fmla="*/ 258 h 563"/>
              <a:gd name="T78" fmla="*/ 78 w 609"/>
              <a:gd name="T79" fmla="*/ 287 h 563"/>
              <a:gd name="T80" fmla="*/ 242 w 609"/>
              <a:gd name="T81" fmla="*/ 256 h 563"/>
              <a:gd name="T82" fmla="*/ 71 w 609"/>
              <a:gd name="T83" fmla="*/ 258 h 563"/>
              <a:gd name="T84" fmla="*/ 71 w 609"/>
              <a:gd name="T85" fmla="*/ 218 h 563"/>
              <a:gd name="T86" fmla="*/ 242 w 609"/>
              <a:gd name="T87" fmla="*/ 228 h 563"/>
              <a:gd name="T88" fmla="*/ 251 w 609"/>
              <a:gd name="T89" fmla="*/ 211 h 563"/>
              <a:gd name="T90" fmla="*/ 150 w 609"/>
              <a:gd name="T91" fmla="*/ 197 h 563"/>
              <a:gd name="T92" fmla="*/ 71 w 609"/>
              <a:gd name="T93" fmla="*/ 209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09" h="563">
                <a:moveTo>
                  <a:pt x="0" y="99"/>
                </a:moveTo>
                <a:cubicBezTo>
                  <a:pt x="0" y="177"/>
                  <a:pt x="0" y="255"/>
                  <a:pt x="0" y="333"/>
                </a:cubicBezTo>
                <a:cubicBezTo>
                  <a:pt x="0" y="339"/>
                  <a:pt x="103" y="438"/>
                  <a:pt x="116" y="450"/>
                </a:cubicBezTo>
                <a:cubicBezTo>
                  <a:pt x="129" y="464"/>
                  <a:pt x="226" y="563"/>
                  <a:pt x="235" y="563"/>
                </a:cubicBezTo>
                <a:cubicBezTo>
                  <a:pt x="282" y="563"/>
                  <a:pt x="329" y="563"/>
                  <a:pt x="375" y="563"/>
                </a:cubicBezTo>
                <a:cubicBezTo>
                  <a:pt x="395" y="563"/>
                  <a:pt x="402" y="545"/>
                  <a:pt x="411" y="533"/>
                </a:cubicBezTo>
                <a:cubicBezTo>
                  <a:pt x="411" y="436"/>
                  <a:pt x="411" y="339"/>
                  <a:pt x="411" y="242"/>
                </a:cubicBezTo>
                <a:cubicBezTo>
                  <a:pt x="402" y="246"/>
                  <a:pt x="376" y="235"/>
                  <a:pt x="371" y="249"/>
                </a:cubicBezTo>
                <a:cubicBezTo>
                  <a:pt x="368" y="256"/>
                  <a:pt x="371" y="365"/>
                  <a:pt x="371" y="387"/>
                </a:cubicBezTo>
                <a:cubicBezTo>
                  <a:pt x="371" y="410"/>
                  <a:pt x="377" y="524"/>
                  <a:pt x="361" y="524"/>
                </a:cubicBezTo>
                <a:cubicBezTo>
                  <a:pt x="323" y="524"/>
                  <a:pt x="285" y="524"/>
                  <a:pt x="247" y="524"/>
                </a:cubicBezTo>
                <a:cubicBezTo>
                  <a:pt x="234" y="524"/>
                  <a:pt x="239" y="484"/>
                  <a:pt x="239" y="472"/>
                </a:cubicBezTo>
                <a:cubicBezTo>
                  <a:pt x="239" y="452"/>
                  <a:pt x="239" y="433"/>
                  <a:pt x="239" y="413"/>
                </a:cubicBezTo>
                <a:cubicBezTo>
                  <a:pt x="239" y="360"/>
                  <a:pt x="240" y="351"/>
                  <a:pt x="207" y="329"/>
                </a:cubicBezTo>
                <a:cubicBezTo>
                  <a:pt x="191" y="329"/>
                  <a:pt x="192" y="324"/>
                  <a:pt x="179" y="324"/>
                </a:cubicBezTo>
                <a:cubicBezTo>
                  <a:pt x="133" y="324"/>
                  <a:pt x="88" y="324"/>
                  <a:pt x="43" y="324"/>
                </a:cubicBezTo>
                <a:cubicBezTo>
                  <a:pt x="43" y="254"/>
                  <a:pt x="43" y="183"/>
                  <a:pt x="43" y="113"/>
                </a:cubicBezTo>
                <a:cubicBezTo>
                  <a:pt x="43" y="108"/>
                  <a:pt x="44" y="108"/>
                  <a:pt x="47" y="103"/>
                </a:cubicBezTo>
                <a:cubicBezTo>
                  <a:pt x="99" y="103"/>
                  <a:pt x="150" y="103"/>
                  <a:pt x="202" y="103"/>
                </a:cubicBezTo>
                <a:cubicBezTo>
                  <a:pt x="212" y="97"/>
                  <a:pt x="239" y="74"/>
                  <a:pt x="239" y="59"/>
                </a:cubicBezTo>
                <a:cubicBezTo>
                  <a:pt x="175" y="59"/>
                  <a:pt x="110" y="59"/>
                  <a:pt x="45" y="59"/>
                </a:cubicBezTo>
                <a:cubicBezTo>
                  <a:pt x="27" y="59"/>
                  <a:pt x="0" y="84"/>
                  <a:pt x="0" y="99"/>
                </a:cubicBezTo>
                <a:close/>
                <a:moveTo>
                  <a:pt x="322" y="137"/>
                </a:moveTo>
                <a:lnTo>
                  <a:pt x="343" y="116"/>
                </a:lnTo>
                <a:lnTo>
                  <a:pt x="322" y="95"/>
                </a:lnTo>
                <a:cubicBezTo>
                  <a:pt x="321" y="95"/>
                  <a:pt x="321" y="93"/>
                  <a:pt x="322" y="93"/>
                </a:cubicBezTo>
                <a:lnTo>
                  <a:pt x="336" y="79"/>
                </a:lnTo>
                <a:cubicBezTo>
                  <a:pt x="337" y="78"/>
                  <a:pt x="338" y="78"/>
                  <a:pt x="339" y="79"/>
                </a:cubicBezTo>
                <a:lnTo>
                  <a:pt x="360" y="100"/>
                </a:lnTo>
                <a:lnTo>
                  <a:pt x="381" y="79"/>
                </a:lnTo>
                <a:cubicBezTo>
                  <a:pt x="381" y="78"/>
                  <a:pt x="383" y="78"/>
                  <a:pt x="383" y="79"/>
                </a:cubicBezTo>
                <a:lnTo>
                  <a:pt x="397" y="93"/>
                </a:lnTo>
                <a:cubicBezTo>
                  <a:pt x="398" y="93"/>
                  <a:pt x="398" y="95"/>
                  <a:pt x="397" y="95"/>
                </a:cubicBezTo>
                <a:lnTo>
                  <a:pt x="376" y="116"/>
                </a:lnTo>
                <a:lnTo>
                  <a:pt x="397" y="137"/>
                </a:lnTo>
                <a:cubicBezTo>
                  <a:pt x="398" y="138"/>
                  <a:pt x="398" y="139"/>
                  <a:pt x="397" y="140"/>
                </a:cubicBezTo>
                <a:lnTo>
                  <a:pt x="383" y="154"/>
                </a:lnTo>
                <a:cubicBezTo>
                  <a:pt x="383" y="155"/>
                  <a:pt x="381" y="155"/>
                  <a:pt x="381" y="154"/>
                </a:cubicBezTo>
                <a:lnTo>
                  <a:pt x="360" y="133"/>
                </a:lnTo>
                <a:lnTo>
                  <a:pt x="339" y="154"/>
                </a:lnTo>
                <a:cubicBezTo>
                  <a:pt x="338" y="155"/>
                  <a:pt x="337" y="155"/>
                  <a:pt x="336" y="154"/>
                </a:cubicBezTo>
                <a:lnTo>
                  <a:pt x="322" y="140"/>
                </a:lnTo>
                <a:cubicBezTo>
                  <a:pt x="321" y="139"/>
                  <a:pt x="321" y="138"/>
                  <a:pt x="322" y="137"/>
                </a:cubicBezTo>
                <a:close/>
                <a:moveTo>
                  <a:pt x="497" y="212"/>
                </a:moveTo>
                <a:lnTo>
                  <a:pt x="601" y="316"/>
                </a:lnTo>
                <a:cubicBezTo>
                  <a:pt x="609" y="324"/>
                  <a:pt x="609" y="338"/>
                  <a:pt x="601" y="346"/>
                </a:cubicBezTo>
                <a:lnTo>
                  <a:pt x="589" y="358"/>
                </a:lnTo>
                <a:cubicBezTo>
                  <a:pt x="581" y="366"/>
                  <a:pt x="567" y="366"/>
                  <a:pt x="559" y="358"/>
                </a:cubicBezTo>
                <a:lnTo>
                  <a:pt x="455" y="254"/>
                </a:lnTo>
                <a:lnTo>
                  <a:pt x="497" y="212"/>
                </a:lnTo>
                <a:close/>
                <a:moveTo>
                  <a:pt x="285" y="42"/>
                </a:moveTo>
                <a:cubicBezTo>
                  <a:pt x="326" y="0"/>
                  <a:pt x="393" y="0"/>
                  <a:pt x="435" y="42"/>
                </a:cubicBezTo>
                <a:cubicBezTo>
                  <a:pt x="472" y="78"/>
                  <a:pt x="476" y="136"/>
                  <a:pt x="446" y="177"/>
                </a:cubicBezTo>
                <a:lnTo>
                  <a:pt x="480" y="211"/>
                </a:lnTo>
                <a:cubicBezTo>
                  <a:pt x="482" y="212"/>
                  <a:pt x="482" y="215"/>
                  <a:pt x="480" y="216"/>
                </a:cubicBezTo>
                <a:lnTo>
                  <a:pt x="459" y="237"/>
                </a:lnTo>
                <a:cubicBezTo>
                  <a:pt x="458" y="238"/>
                  <a:pt x="456" y="238"/>
                  <a:pt x="454" y="237"/>
                </a:cubicBezTo>
                <a:lnTo>
                  <a:pt x="421" y="203"/>
                </a:lnTo>
                <a:cubicBezTo>
                  <a:pt x="379" y="232"/>
                  <a:pt x="322" y="228"/>
                  <a:pt x="285" y="191"/>
                </a:cubicBezTo>
                <a:cubicBezTo>
                  <a:pt x="243" y="150"/>
                  <a:pt x="243" y="83"/>
                  <a:pt x="285" y="42"/>
                </a:cubicBezTo>
                <a:close/>
                <a:moveTo>
                  <a:pt x="310" y="66"/>
                </a:moveTo>
                <a:cubicBezTo>
                  <a:pt x="337" y="39"/>
                  <a:pt x="382" y="39"/>
                  <a:pt x="410" y="66"/>
                </a:cubicBezTo>
                <a:cubicBezTo>
                  <a:pt x="437" y="94"/>
                  <a:pt x="437" y="139"/>
                  <a:pt x="410" y="167"/>
                </a:cubicBezTo>
                <a:cubicBezTo>
                  <a:pt x="382" y="194"/>
                  <a:pt x="337" y="194"/>
                  <a:pt x="310" y="167"/>
                </a:cubicBezTo>
                <a:cubicBezTo>
                  <a:pt x="282" y="139"/>
                  <a:pt x="282" y="94"/>
                  <a:pt x="310" y="66"/>
                </a:cubicBezTo>
                <a:close/>
                <a:moveTo>
                  <a:pt x="195" y="491"/>
                </a:moveTo>
                <a:cubicBezTo>
                  <a:pt x="194" y="450"/>
                  <a:pt x="193" y="409"/>
                  <a:pt x="193" y="369"/>
                </a:cubicBezTo>
                <a:cubicBezTo>
                  <a:pt x="154" y="369"/>
                  <a:pt x="114" y="369"/>
                  <a:pt x="75" y="369"/>
                </a:cubicBezTo>
                <a:cubicBezTo>
                  <a:pt x="75" y="369"/>
                  <a:pt x="74" y="370"/>
                  <a:pt x="74" y="370"/>
                </a:cubicBezTo>
                <a:cubicBezTo>
                  <a:pt x="114" y="410"/>
                  <a:pt x="155" y="451"/>
                  <a:pt x="195" y="491"/>
                </a:cubicBezTo>
                <a:close/>
                <a:moveTo>
                  <a:pt x="71" y="143"/>
                </a:moveTo>
                <a:cubicBezTo>
                  <a:pt x="71" y="149"/>
                  <a:pt x="71" y="154"/>
                  <a:pt x="71" y="160"/>
                </a:cubicBezTo>
                <a:cubicBezTo>
                  <a:pt x="71" y="165"/>
                  <a:pt x="75" y="169"/>
                  <a:pt x="80" y="169"/>
                </a:cubicBezTo>
                <a:cubicBezTo>
                  <a:pt x="133" y="169"/>
                  <a:pt x="186" y="169"/>
                  <a:pt x="239" y="169"/>
                </a:cubicBezTo>
                <a:cubicBezTo>
                  <a:pt x="254" y="169"/>
                  <a:pt x="251" y="146"/>
                  <a:pt x="247" y="136"/>
                </a:cubicBezTo>
                <a:cubicBezTo>
                  <a:pt x="215" y="136"/>
                  <a:pt x="184" y="136"/>
                  <a:pt x="153" y="136"/>
                </a:cubicBezTo>
                <a:cubicBezTo>
                  <a:pt x="133" y="136"/>
                  <a:pt x="71" y="131"/>
                  <a:pt x="71" y="143"/>
                </a:cubicBezTo>
                <a:close/>
                <a:moveTo>
                  <a:pt x="71" y="258"/>
                </a:moveTo>
                <a:cubicBezTo>
                  <a:pt x="71" y="265"/>
                  <a:pt x="71" y="272"/>
                  <a:pt x="71" y="279"/>
                </a:cubicBezTo>
                <a:cubicBezTo>
                  <a:pt x="71" y="285"/>
                  <a:pt x="72" y="287"/>
                  <a:pt x="78" y="287"/>
                </a:cubicBezTo>
                <a:cubicBezTo>
                  <a:pt x="135" y="287"/>
                  <a:pt x="192" y="287"/>
                  <a:pt x="249" y="287"/>
                </a:cubicBezTo>
                <a:cubicBezTo>
                  <a:pt x="250" y="281"/>
                  <a:pt x="255" y="256"/>
                  <a:pt x="242" y="256"/>
                </a:cubicBezTo>
                <a:cubicBezTo>
                  <a:pt x="189" y="256"/>
                  <a:pt x="136" y="256"/>
                  <a:pt x="82" y="256"/>
                </a:cubicBezTo>
                <a:cubicBezTo>
                  <a:pt x="79" y="256"/>
                  <a:pt x="74" y="257"/>
                  <a:pt x="71" y="258"/>
                </a:cubicBezTo>
                <a:close/>
                <a:moveTo>
                  <a:pt x="71" y="209"/>
                </a:moveTo>
                <a:cubicBezTo>
                  <a:pt x="71" y="212"/>
                  <a:pt x="71" y="215"/>
                  <a:pt x="71" y="218"/>
                </a:cubicBezTo>
                <a:cubicBezTo>
                  <a:pt x="71" y="224"/>
                  <a:pt x="73" y="224"/>
                  <a:pt x="75" y="228"/>
                </a:cubicBezTo>
                <a:cubicBezTo>
                  <a:pt x="131" y="228"/>
                  <a:pt x="186" y="228"/>
                  <a:pt x="242" y="228"/>
                </a:cubicBezTo>
                <a:cubicBezTo>
                  <a:pt x="245" y="226"/>
                  <a:pt x="248" y="225"/>
                  <a:pt x="251" y="223"/>
                </a:cubicBezTo>
                <a:cubicBezTo>
                  <a:pt x="251" y="219"/>
                  <a:pt x="251" y="215"/>
                  <a:pt x="251" y="211"/>
                </a:cubicBezTo>
                <a:cubicBezTo>
                  <a:pt x="251" y="204"/>
                  <a:pt x="249" y="202"/>
                  <a:pt x="247" y="197"/>
                </a:cubicBezTo>
                <a:cubicBezTo>
                  <a:pt x="214" y="197"/>
                  <a:pt x="182" y="197"/>
                  <a:pt x="150" y="197"/>
                </a:cubicBezTo>
                <a:cubicBezTo>
                  <a:pt x="135" y="197"/>
                  <a:pt x="119" y="197"/>
                  <a:pt x="104" y="197"/>
                </a:cubicBezTo>
                <a:cubicBezTo>
                  <a:pt x="84" y="197"/>
                  <a:pt x="71" y="191"/>
                  <a:pt x="71" y="2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53339" y="2276685"/>
            <a:ext cx="360167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solidFill>
                  <a:srgbClr val="4245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3600" b="1" dirty="0">
              <a:solidFill>
                <a:srgbClr val="4245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53340" y="3278686"/>
            <a:ext cx="360167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en-US" sz="3600" b="1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选择我们</a:t>
            </a:r>
            <a:endParaRPr lang="zh-CN" altLang="en-US" sz="3600" b="1" dirty="0">
              <a:solidFill>
                <a:srgbClr val="29AB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85473" y="4280687"/>
            <a:ext cx="360167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加入我们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785746" y="2355282"/>
            <a:ext cx="17652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4245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rgbClr val="4245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endParaRPr lang="zh-CN" altLang="en-US" sz="2000" dirty="0">
              <a:solidFill>
                <a:srgbClr val="424554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785746" y="3351569"/>
            <a:ext cx="3047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en-US" altLang="en-US" sz="2000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为你想的更多</a:t>
            </a:r>
            <a:endParaRPr lang="zh-CN" altLang="en-US" sz="2000" dirty="0">
              <a:solidFill>
                <a:srgbClr val="29ABD9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785746" y="4416094"/>
            <a:ext cx="2534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en-US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在这里等你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Tm="4203">
        <p15:prstTrans prst="curtains"/>
      </p:transition>
    </mc:Choice>
    <mc:Fallback>
      <p:transition spd="slow" advTm="42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997588" y="1896762"/>
            <a:ext cx="6884642" cy="818501"/>
            <a:chOff x="801581" y="3490500"/>
            <a:chExt cx="7228874" cy="730588"/>
          </a:xfrm>
        </p:grpSpPr>
        <p:sp>
          <p:nvSpPr>
            <p:cNvPr id="25" name="燕尾形 24"/>
            <p:cNvSpPr/>
            <p:nvPr/>
          </p:nvSpPr>
          <p:spPr>
            <a:xfrm>
              <a:off x="801581" y="3490500"/>
              <a:ext cx="2016224" cy="720080"/>
            </a:xfrm>
            <a:prstGeom prst="chevron">
              <a:avLst/>
            </a:prstGeom>
            <a:solidFill>
              <a:srgbClr val="FFC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25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坐席</a:t>
              </a:r>
              <a:endParaRPr lang="zh-CN" altLang="en-US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燕尾形 25"/>
            <p:cNvSpPr/>
            <p:nvPr/>
          </p:nvSpPr>
          <p:spPr>
            <a:xfrm>
              <a:off x="2557847" y="3490500"/>
              <a:ext cx="2016224" cy="720080"/>
            </a:xfrm>
            <a:prstGeom prst="chevron">
              <a:avLst/>
            </a:prstGeom>
            <a:solidFill>
              <a:srgbClr val="FFC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25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储备干部</a:t>
              </a:r>
              <a:endParaRPr lang="zh-CN" altLang="en-US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燕尾形 26"/>
            <p:cNvSpPr/>
            <p:nvPr/>
          </p:nvSpPr>
          <p:spPr>
            <a:xfrm>
              <a:off x="4286039" y="3501008"/>
              <a:ext cx="2016224" cy="720080"/>
            </a:xfrm>
            <a:prstGeom prst="chevron">
              <a:avLst/>
            </a:prstGeom>
            <a:solidFill>
              <a:srgbClr val="EAB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25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培训师</a:t>
              </a:r>
              <a:endParaRPr lang="en-US" altLang="zh-CN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1525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质检专员</a:t>
              </a:r>
              <a:endParaRPr lang="en-US" altLang="zh-CN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1525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数据专员</a:t>
              </a:r>
              <a:endParaRPr lang="zh-CN" altLang="en-US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>
              <a:off x="6014231" y="3490500"/>
              <a:ext cx="2016224" cy="720080"/>
            </a:xfrm>
            <a:prstGeom prst="chevron">
              <a:avLst/>
            </a:prstGeom>
            <a:solidFill>
              <a:srgbClr val="DEA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25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培训组长</a:t>
              </a:r>
              <a:endParaRPr lang="en-US" altLang="zh-CN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1525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质检组长</a:t>
              </a:r>
              <a:endParaRPr lang="en-US" altLang="zh-CN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1525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数据组长</a:t>
              </a:r>
              <a:endParaRPr lang="en-US" altLang="zh-CN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24327" y="3578691"/>
            <a:ext cx="6857905" cy="818501"/>
            <a:chOff x="801581" y="3490500"/>
            <a:chExt cx="7200800" cy="730588"/>
          </a:xfrm>
          <a:solidFill>
            <a:srgbClr val="FF9999"/>
          </a:solidFill>
        </p:grpSpPr>
        <p:sp>
          <p:nvSpPr>
            <p:cNvPr id="30" name="燕尾形 29"/>
            <p:cNvSpPr/>
            <p:nvPr/>
          </p:nvSpPr>
          <p:spPr>
            <a:xfrm>
              <a:off x="801581" y="3490500"/>
              <a:ext cx="2016224" cy="72008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坐席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燕尾形 30"/>
            <p:cNvSpPr/>
            <p:nvPr/>
          </p:nvSpPr>
          <p:spPr>
            <a:xfrm>
              <a:off x="2529773" y="3490500"/>
              <a:ext cx="2016224" cy="720080"/>
            </a:xfrm>
            <a:prstGeom prst="chevron">
              <a:avLst/>
            </a:prstGeom>
            <a:solidFill>
              <a:srgbClr val="FF7C8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储备干部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>
              <a:off x="4257965" y="3501008"/>
              <a:ext cx="2016224" cy="720080"/>
            </a:xfrm>
            <a:prstGeom prst="chevron">
              <a:avLst/>
            </a:prstGeom>
            <a:solidFill>
              <a:srgbClr val="FF7C8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运营组长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5986157" y="3490500"/>
              <a:ext cx="2016224" cy="720080"/>
            </a:xfrm>
            <a:prstGeom prst="chevron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运营主管</a:t>
              </a:r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文本框 3"/>
          <p:cNvSpPr txBox="1"/>
          <p:nvPr/>
        </p:nvSpPr>
        <p:spPr>
          <a:xfrm>
            <a:off x="1627618" y="1349795"/>
            <a:ext cx="2352717" cy="307850"/>
          </a:xfrm>
          <a:prstGeom prst="rect">
            <a:avLst/>
          </a:prstGeom>
          <a:noFill/>
        </p:spPr>
        <p:txBody>
          <a:bodyPr wrap="none" lIns="87069" tIns="43534" rIns="87069" bIns="43534" rtlCol="0">
            <a:spAutoFit/>
          </a:bodyPr>
          <a:lstStyle/>
          <a:p>
            <a:r>
              <a:rPr lang="en-US" altLang="zh-CN" sz="143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Expert Path </a:t>
            </a:r>
            <a:r>
              <a:rPr lang="zh-CN" altLang="en-US" sz="143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专业方向发展</a:t>
            </a:r>
            <a:endParaRPr lang="zh-CN" altLang="en-US" sz="143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5" name="文本框 15"/>
          <p:cNvSpPr txBox="1"/>
          <p:nvPr/>
        </p:nvSpPr>
        <p:spPr>
          <a:xfrm>
            <a:off x="1602047" y="3016337"/>
            <a:ext cx="2742247" cy="307850"/>
          </a:xfrm>
          <a:prstGeom prst="rect">
            <a:avLst/>
          </a:prstGeom>
          <a:noFill/>
        </p:spPr>
        <p:txBody>
          <a:bodyPr wrap="none" lIns="87069" tIns="43534" rIns="87069" bIns="43534" rtlCol="0">
            <a:spAutoFit/>
          </a:bodyPr>
          <a:lstStyle/>
          <a:p>
            <a:r>
              <a:rPr lang="en-US" altLang="zh-CN" sz="143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Managerial Path </a:t>
            </a:r>
            <a:r>
              <a:rPr lang="zh-CN" altLang="en-US" sz="143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管理方向发展</a:t>
            </a:r>
            <a:endParaRPr lang="zh-CN" altLang="en-US" sz="1430" b="1" dirty="0">
              <a:solidFill>
                <a:schemeClr val="bg2">
                  <a:lumMod val="10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024327" y="5365150"/>
            <a:ext cx="6857905" cy="818501"/>
            <a:chOff x="873589" y="3490500"/>
            <a:chExt cx="7200800" cy="730588"/>
          </a:xfrm>
          <a:solidFill>
            <a:srgbClr val="00B0F0"/>
          </a:solidFill>
        </p:grpSpPr>
        <p:sp>
          <p:nvSpPr>
            <p:cNvPr id="38" name="燕尾形 37"/>
            <p:cNvSpPr/>
            <p:nvPr/>
          </p:nvSpPr>
          <p:spPr>
            <a:xfrm>
              <a:off x="873589" y="3490500"/>
              <a:ext cx="2016224" cy="720080"/>
            </a:xfrm>
            <a:prstGeom prst="chevron">
              <a:avLst/>
            </a:prstGeom>
            <a:solidFill>
              <a:srgbClr val="33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坐席</a:t>
              </a:r>
              <a:endParaRPr lang="zh-CN" altLang="en-US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燕尾形 38"/>
            <p:cNvSpPr/>
            <p:nvPr/>
          </p:nvSpPr>
          <p:spPr>
            <a:xfrm>
              <a:off x="2601781" y="3490500"/>
              <a:ext cx="2016224" cy="72008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储备干部</a:t>
              </a:r>
              <a:endParaRPr lang="zh-CN" altLang="en-US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燕尾形 39"/>
            <p:cNvSpPr/>
            <p:nvPr/>
          </p:nvSpPr>
          <p:spPr>
            <a:xfrm>
              <a:off x="4329973" y="3501008"/>
              <a:ext cx="2016224" cy="720080"/>
            </a:xfrm>
            <a:prstGeom prst="chevron">
              <a:avLst/>
            </a:prstGeom>
            <a:solidFill>
              <a:srgbClr val="33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人事专员</a:t>
              </a:r>
              <a:endParaRPr lang="en-US" altLang="zh-CN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行政专员</a:t>
              </a:r>
              <a:endParaRPr lang="en-US" altLang="zh-CN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IT</a:t>
              </a:r>
              <a:r>
                <a:rPr lang="zh-CN" altLang="en-US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专员</a:t>
              </a:r>
              <a:endParaRPr lang="zh-CN" altLang="en-US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燕尾形 40"/>
            <p:cNvSpPr/>
            <p:nvPr/>
          </p:nvSpPr>
          <p:spPr>
            <a:xfrm>
              <a:off x="6058165" y="3490500"/>
              <a:ext cx="2016224" cy="720080"/>
            </a:xfrm>
            <a:prstGeom prst="chevron">
              <a:avLst/>
            </a:prstGeom>
            <a:solidFill>
              <a:srgbClr val="00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人事主管</a:t>
              </a:r>
              <a:endParaRPr lang="en-US" altLang="zh-CN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行政主管</a:t>
              </a:r>
              <a:endParaRPr lang="en-US" altLang="zh-CN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IT</a:t>
              </a:r>
              <a:r>
                <a:rPr lang="zh-CN" altLang="en-US" sz="152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主管</a:t>
              </a:r>
              <a:endParaRPr lang="en-US" altLang="zh-CN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文本框 15"/>
          <p:cNvSpPr txBox="1"/>
          <p:nvPr/>
        </p:nvSpPr>
        <p:spPr>
          <a:xfrm>
            <a:off x="1641539" y="4802793"/>
            <a:ext cx="2763085" cy="307850"/>
          </a:xfrm>
          <a:prstGeom prst="rect">
            <a:avLst/>
          </a:prstGeom>
          <a:noFill/>
        </p:spPr>
        <p:txBody>
          <a:bodyPr wrap="none" lIns="87069" tIns="43534" rIns="87069" bIns="43534" rtlCol="0">
            <a:spAutoFit/>
          </a:bodyPr>
          <a:lstStyle/>
          <a:p>
            <a:r>
              <a:rPr lang="en-US" altLang="zh-CN" sz="143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anose="020B0604020202020204" pitchFamily="34" charset="0"/>
              </a:rPr>
              <a:t>Functional  Path </a:t>
            </a:r>
            <a:r>
              <a:rPr lang="zh-CN" altLang="en-US" sz="143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anose="020B0604020202020204" pitchFamily="34" charset="0"/>
              </a:rPr>
              <a:t>职能方向发展</a:t>
            </a:r>
            <a:endParaRPr lang="zh-CN" altLang="en-US" sz="1430" b="1" dirty="0">
              <a:solidFill>
                <a:srgbClr val="000000">
                  <a:lumMod val="75000"/>
                  <a:lumOff val="25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43" name="燕尾形 42"/>
          <p:cNvSpPr/>
          <p:nvPr/>
        </p:nvSpPr>
        <p:spPr>
          <a:xfrm>
            <a:off x="9253811" y="1896218"/>
            <a:ext cx="1920213" cy="806729"/>
          </a:xfrm>
          <a:prstGeom prst="chevron">
            <a:avLst/>
          </a:prstGeom>
          <a:solidFill>
            <a:srgbClr val="A8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9" tIns="43534" rIns="87069" bIns="43534" rtlCol="0" anchor="ctr"/>
          <a:lstStyle/>
          <a:p>
            <a:pPr algn="ctr"/>
            <a:r>
              <a:rPr lang="zh-CN" altLang="en-US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质培经理</a:t>
            </a:r>
            <a:endParaRPr lang="en-US" altLang="zh-CN" sz="1525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en-US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数据经理</a:t>
            </a:r>
            <a:endParaRPr lang="en-US" altLang="zh-CN" sz="1525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燕尾形 43"/>
          <p:cNvSpPr/>
          <p:nvPr/>
        </p:nvSpPr>
        <p:spPr>
          <a:xfrm>
            <a:off x="7607915" y="3578693"/>
            <a:ext cx="1920213" cy="806729"/>
          </a:xfrm>
          <a:prstGeom prst="chevron">
            <a:avLst/>
          </a:prstGeom>
          <a:solidFill>
            <a:srgbClr val="FB6E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9" tIns="43534" rIns="87069" bIns="43534" rtlCol="0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运营</a:t>
            </a:r>
            <a:r>
              <a:rPr lang="zh-CN" altLang="en-US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经理</a:t>
            </a:r>
            <a:endParaRPr lang="en-US" altLang="zh-CN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燕尾形 44"/>
          <p:cNvSpPr/>
          <p:nvPr/>
        </p:nvSpPr>
        <p:spPr>
          <a:xfrm>
            <a:off x="7607915" y="1896218"/>
            <a:ext cx="1920213" cy="806729"/>
          </a:xfrm>
          <a:prstGeom prst="chevron">
            <a:avLst/>
          </a:prstGeom>
          <a:solidFill>
            <a:srgbClr val="C8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9" tIns="43534" rIns="87069" bIns="43534" rtlCol="0" anchor="ctr"/>
          <a:lstStyle/>
          <a:p>
            <a:pPr algn="ctr"/>
            <a:r>
              <a:rPr lang="zh-CN" altLang="en-US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培训主管</a:t>
            </a:r>
            <a:endParaRPr lang="en-US" altLang="zh-CN" sz="1525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en-US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质检主管</a:t>
            </a:r>
            <a:endParaRPr lang="en-US" altLang="zh-CN" sz="1525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en-US" sz="152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数据主管</a:t>
            </a:r>
            <a:endParaRPr lang="en-US" altLang="zh-CN" sz="1525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燕尾形 45"/>
          <p:cNvSpPr/>
          <p:nvPr/>
        </p:nvSpPr>
        <p:spPr>
          <a:xfrm>
            <a:off x="9253811" y="3590348"/>
            <a:ext cx="1920213" cy="806729"/>
          </a:xfrm>
          <a:prstGeom prst="chevron">
            <a:avLst/>
          </a:prstGeom>
          <a:solidFill>
            <a:srgbClr val="E95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9" tIns="43534" rIns="87069" bIns="43534" rtlCol="0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运营</a:t>
            </a:r>
            <a:r>
              <a:rPr lang="zh-CN" altLang="en-US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总监</a:t>
            </a:r>
            <a:endParaRPr lang="en-US" altLang="zh-CN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燕尾形 46"/>
          <p:cNvSpPr/>
          <p:nvPr/>
        </p:nvSpPr>
        <p:spPr>
          <a:xfrm>
            <a:off x="7607915" y="5357147"/>
            <a:ext cx="1920213" cy="806729"/>
          </a:xfrm>
          <a:prstGeom prst="chevron">
            <a:avLst/>
          </a:prstGeom>
          <a:solidFill>
            <a:srgbClr val="00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9" tIns="43534" rIns="87069" bIns="43534" rtlCol="0" anchor="ctr"/>
          <a:lstStyle/>
          <a:p>
            <a:pPr algn="ctr"/>
            <a:r>
              <a:rPr lang="zh-CN" altLang="en-US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人事经理</a:t>
            </a:r>
            <a:endParaRPr lang="en-US" altLang="zh-CN" sz="152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en-US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行政经理</a:t>
            </a:r>
            <a:endParaRPr lang="en-US" altLang="zh-CN" sz="152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zh-CN" altLang="en-US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经理</a:t>
            </a:r>
            <a:endParaRPr lang="en-US" altLang="zh-CN" sz="152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燕尾形 47"/>
          <p:cNvSpPr/>
          <p:nvPr/>
        </p:nvSpPr>
        <p:spPr>
          <a:xfrm>
            <a:off x="9253811" y="5357147"/>
            <a:ext cx="1920213" cy="806729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9" tIns="43534" rIns="87069" bIns="43534" rtlCol="0" anchor="ctr"/>
          <a:lstStyle/>
          <a:p>
            <a:pPr algn="ctr"/>
            <a:r>
              <a:rPr lang="zh-CN" altLang="en-US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人事总监</a:t>
            </a:r>
            <a:endParaRPr lang="en-US" altLang="zh-CN" sz="152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en-US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行政总监</a:t>
            </a:r>
            <a:endParaRPr lang="en-US" altLang="zh-CN" sz="152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zh-CN" altLang="en-US" sz="15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总监</a:t>
            </a:r>
            <a:endParaRPr lang="en-US" altLang="zh-CN" sz="152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314326" y="266701"/>
            <a:ext cx="114300" cy="4572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54965" y="247436"/>
            <a:ext cx="6324333" cy="4923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人才发展通道</a:t>
            </a:r>
            <a:endParaRPr lang="zh-CN" altLang="en-US" sz="3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3626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2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664523" y="1095632"/>
            <a:ext cx="1338864" cy="1255316"/>
            <a:chOff x="6262688" y="4565650"/>
            <a:chExt cx="465138" cy="465138"/>
          </a:xfrm>
          <a:solidFill>
            <a:schemeClr val="bg1"/>
          </a:solidFill>
        </p:grpSpPr>
        <p:sp>
          <p:nvSpPr>
            <p:cNvPr id="15" name="Freeform 347"/>
            <p:cNvSpPr>
              <a:spLocks noEditPoints="1"/>
            </p:cNvSpPr>
            <p:nvPr/>
          </p:nvSpPr>
          <p:spPr bwMode="auto">
            <a:xfrm>
              <a:off x="6426201" y="4706937"/>
              <a:ext cx="136525" cy="158750"/>
            </a:xfrm>
            <a:custGeom>
              <a:avLst/>
              <a:gdLst>
                <a:gd name="T0" fmla="*/ 43 w 79"/>
                <a:gd name="T1" fmla="*/ 6 h 92"/>
                <a:gd name="T2" fmla="*/ 43 w 79"/>
                <a:gd name="T3" fmla="*/ 0 h 92"/>
                <a:gd name="T4" fmla="*/ 43 w 79"/>
                <a:gd name="T5" fmla="*/ 0 h 92"/>
                <a:gd name="T6" fmla="*/ 34 w 79"/>
                <a:gd name="T7" fmla="*/ 0 h 92"/>
                <a:gd name="T8" fmla="*/ 35 w 79"/>
                <a:gd name="T9" fmla="*/ 43 h 92"/>
                <a:gd name="T10" fmla="*/ 31 w 79"/>
                <a:gd name="T11" fmla="*/ 45 h 92"/>
                <a:gd name="T12" fmla="*/ 24 w 79"/>
                <a:gd name="T13" fmla="*/ 39 h 92"/>
                <a:gd name="T14" fmla="*/ 19 w 79"/>
                <a:gd name="T15" fmla="*/ 44 h 92"/>
                <a:gd name="T16" fmla="*/ 26 w 79"/>
                <a:gd name="T17" fmla="*/ 50 h 92"/>
                <a:gd name="T18" fmla="*/ 25 w 79"/>
                <a:gd name="T19" fmla="*/ 51 h 92"/>
                <a:gd name="T20" fmla="*/ 1 w 79"/>
                <a:gd name="T21" fmla="*/ 51 h 92"/>
                <a:gd name="T22" fmla="*/ 0 w 79"/>
                <a:gd name="T23" fmla="*/ 63 h 92"/>
                <a:gd name="T24" fmla="*/ 25 w 79"/>
                <a:gd name="T25" fmla="*/ 64 h 92"/>
                <a:gd name="T26" fmla="*/ 29 w 79"/>
                <a:gd name="T27" fmla="*/ 70 h 92"/>
                <a:gd name="T28" fmla="*/ 49 w 79"/>
                <a:gd name="T29" fmla="*/ 71 h 92"/>
                <a:gd name="T30" fmla="*/ 73 w 79"/>
                <a:gd name="T31" fmla="*/ 92 h 92"/>
                <a:gd name="T32" fmla="*/ 74 w 79"/>
                <a:gd name="T33" fmla="*/ 92 h 92"/>
                <a:gd name="T34" fmla="*/ 77 w 79"/>
                <a:gd name="T35" fmla="*/ 88 h 92"/>
                <a:gd name="T36" fmla="*/ 79 w 79"/>
                <a:gd name="T37" fmla="*/ 87 h 92"/>
                <a:gd name="T38" fmla="*/ 56 w 79"/>
                <a:gd name="T39" fmla="*/ 67 h 92"/>
                <a:gd name="T40" fmla="*/ 63 w 79"/>
                <a:gd name="T41" fmla="*/ 67 h 92"/>
                <a:gd name="T42" fmla="*/ 64 w 79"/>
                <a:gd name="T43" fmla="*/ 50 h 92"/>
                <a:gd name="T44" fmla="*/ 54 w 79"/>
                <a:gd name="T45" fmla="*/ 50 h 92"/>
                <a:gd name="T46" fmla="*/ 51 w 79"/>
                <a:gd name="T47" fmla="*/ 46 h 92"/>
                <a:gd name="T48" fmla="*/ 44 w 79"/>
                <a:gd name="T49" fmla="*/ 42 h 92"/>
                <a:gd name="T50" fmla="*/ 43 w 79"/>
                <a:gd name="T51" fmla="*/ 6 h 92"/>
                <a:gd name="T52" fmla="*/ 45 w 79"/>
                <a:gd name="T53" fmla="*/ 54 h 92"/>
                <a:gd name="T54" fmla="*/ 46 w 79"/>
                <a:gd name="T55" fmla="*/ 56 h 92"/>
                <a:gd name="T56" fmla="*/ 46 w 79"/>
                <a:gd name="T57" fmla="*/ 58 h 92"/>
                <a:gd name="T58" fmla="*/ 46 w 79"/>
                <a:gd name="T59" fmla="*/ 60 h 92"/>
                <a:gd name="T60" fmla="*/ 45 w 79"/>
                <a:gd name="T61" fmla="*/ 61 h 92"/>
                <a:gd name="T62" fmla="*/ 45 w 79"/>
                <a:gd name="T63" fmla="*/ 62 h 92"/>
                <a:gd name="T64" fmla="*/ 41 w 79"/>
                <a:gd name="T65" fmla="*/ 63 h 92"/>
                <a:gd name="T66" fmla="*/ 37 w 79"/>
                <a:gd name="T67" fmla="*/ 62 h 92"/>
                <a:gd name="T68" fmla="*/ 35 w 79"/>
                <a:gd name="T69" fmla="*/ 60 h 92"/>
                <a:gd name="T70" fmla="*/ 35 w 79"/>
                <a:gd name="T71" fmla="*/ 58 h 92"/>
                <a:gd name="T72" fmla="*/ 35 w 79"/>
                <a:gd name="T73" fmla="*/ 55 h 92"/>
                <a:gd name="T74" fmla="*/ 36 w 79"/>
                <a:gd name="T75" fmla="*/ 54 h 92"/>
                <a:gd name="T76" fmla="*/ 40 w 79"/>
                <a:gd name="T77" fmla="*/ 52 h 92"/>
                <a:gd name="T78" fmla="*/ 44 w 79"/>
                <a:gd name="T79" fmla="*/ 53 h 92"/>
                <a:gd name="T80" fmla="*/ 45 w 79"/>
                <a:gd name="T81" fmla="*/ 5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9" h="92">
                  <a:moveTo>
                    <a:pt x="43" y="6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4" y="43"/>
                    <a:pt x="32" y="44"/>
                    <a:pt x="31" y="45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1"/>
                    <a:pt x="25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6" y="66"/>
                    <a:pt x="28" y="68"/>
                    <a:pt x="29" y="70"/>
                  </a:cubicBezTo>
                  <a:cubicBezTo>
                    <a:pt x="35" y="75"/>
                    <a:pt x="43" y="75"/>
                    <a:pt x="49" y="71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3" y="48"/>
                    <a:pt x="52" y="47"/>
                    <a:pt x="51" y="46"/>
                  </a:cubicBezTo>
                  <a:cubicBezTo>
                    <a:pt x="48" y="44"/>
                    <a:pt x="46" y="43"/>
                    <a:pt x="44" y="42"/>
                  </a:cubicBezTo>
                  <a:lnTo>
                    <a:pt x="43" y="6"/>
                  </a:lnTo>
                  <a:close/>
                  <a:moveTo>
                    <a:pt x="45" y="54"/>
                  </a:moveTo>
                  <a:cubicBezTo>
                    <a:pt x="45" y="54"/>
                    <a:pt x="46" y="55"/>
                    <a:pt x="46" y="56"/>
                  </a:cubicBezTo>
                  <a:cubicBezTo>
                    <a:pt x="46" y="57"/>
                    <a:pt x="46" y="57"/>
                    <a:pt x="46" y="58"/>
                  </a:cubicBezTo>
                  <a:cubicBezTo>
                    <a:pt x="46" y="58"/>
                    <a:pt x="46" y="59"/>
                    <a:pt x="46" y="60"/>
                  </a:cubicBezTo>
                  <a:cubicBezTo>
                    <a:pt x="46" y="60"/>
                    <a:pt x="45" y="61"/>
                    <a:pt x="45" y="61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4" y="63"/>
                    <a:pt x="43" y="63"/>
                    <a:pt x="41" y="63"/>
                  </a:cubicBezTo>
                  <a:cubicBezTo>
                    <a:pt x="40" y="64"/>
                    <a:pt x="38" y="63"/>
                    <a:pt x="37" y="62"/>
                  </a:cubicBezTo>
                  <a:cubicBezTo>
                    <a:pt x="36" y="62"/>
                    <a:pt x="36" y="61"/>
                    <a:pt x="35" y="60"/>
                  </a:cubicBezTo>
                  <a:cubicBezTo>
                    <a:pt x="35" y="60"/>
                    <a:pt x="35" y="59"/>
                    <a:pt x="35" y="58"/>
                  </a:cubicBezTo>
                  <a:cubicBezTo>
                    <a:pt x="35" y="57"/>
                    <a:pt x="35" y="56"/>
                    <a:pt x="35" y="55"/>
                  </a:cubicBezTo>
                  <a:cubicBezTo>
                    <a:pt x="36" y="55"/>
                    <a:pt x="36" y="54"/>
                    <a:pt x="36" y="54"/>
                  </a:cubicBezTo>
                  <a:cubicBezTo>
                    <a:pt x="37" y="53"/>
                    <a:pt x="39" y="52"/>
                    <a:pt x="40" y="52"/>
                  </a:cubicBezTo>
                  <a:cubicBezTo>
                    <a:pt x="41" y="52"/>
                    <a:pt x="43" y="52"/>
                    <a:pt x="44" y="53"/>
                  </a:cubicBezTo>
                  <a:lnTo>
                    <a:pt x="4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7086" tIns="43543" rIns="87086" bIns="43543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48"/>
            <p:cNvSpPr>
              <a:spLocks noEditPoints="1"/>
            </p:cNvSpPr>
            <p:nvPr/>
          </p:nvSpPr>
          <p:spPr bwMode="auto">
            <a:xfrm>
              <a:off x="6262688" y="4565650"/>
              <a:ext cx="465138" cy="465138"/>
            </a:xfrm>
            <a:custGeom>
              <a:avLst/>
              <a:gdLst>
                <a:gd name="T0" fmla="*/ 0 w 269"/>
                <a:gd name="T1" fmla="*/ 134 h 269"/>
                <a:gd name="T2" fmla="*/ 134 w 269"/>
                <a:gd name="T3" fmla="*/ 269 h 269"/>
                <a:gd name="T4" fmla="*/ 269 w 269"/>
                <a:gd name="T5" fmla="*/ 134 h 269"/>
                <a:gd name="T6" fmla="*/ 134 w 269"/>
                <a:gd name="T7" fmla="*/ 0 h 269"/>
                <a:gd name="T8" fmla="*/ 0 w 269"/>
                <a:gd name="T9" fmla="*/ 134 h 269"/>
                <a:gd name="T10" fmla="*/ 236 w 269"/>
                <a:gd name="T11" fmla="*/ 128 h 269"/>
                <a:gd name="T12" fmla="*/ 223 w 269"/>
                <a:gd name="T13" fmla="*/ 128 h 269"/>
                <a:gd name="T14" fmla="*/ 223 w 269"/>
                <a:gd name="T15" fmla="*/ 134 h 269"/>
                <a:gd name="T16" fmla="*/ 223 w 269"/>
                <a:gd name="T17" fmla="*/ 140 h 269"/>
                <a:gd name="T18" fmla="*/ 236 w 269"/>
                <a:gd name="T19" fmla="*/ 140 h 269"/>
                <a:gd name="T20" fmla="*/ 138 w 269"/>
                <a:gd name="T21" fmla="*/ 236 h 269"/>
                <a:gd name="T22" fmla="*/ 138 w 269"/>
                <a:gd name="T23" fmla="*/ 225 h 269"/>
                <a:gd name="T24" fmla="*/ 132 w 269"/>
                <a:gd name="T25" fmla="*/ 225 h 269"/>
                <a:gd name="T26" fmla="*/ 126 w 269"/>
                <a:gd name="T27" fmla="*/ 225 h 269"/>
                <a:gd name="T28" fmla="*/ 126 w 269"/>
                <a:gd name="T29" fmla="*/ 236 h 269"/>
                <a:gd name="T30" fmla="*/ 32 w 269"/>
                <a:gd name="T31" fmla="*/ 140 h 269"/>
                <a:gd name="T32" fmla="*/ 41 w 269"/>
                <a:gd name="T33" fmla="*/ 140 h 269"/>
                <a:gd name="T34" fmla="*/ 41 w 269"/>
                <a:gd name="T35" fmla="*/ 134 h 269"/>
                <a:gd name="T36" fmla="*/ 41 w 269"/>
                <a:gd name="T37" fmla="*/ 128 h 269"/>
                <a:gd name="T38" fmla="*/ 32 w 269"/>
                <a:gd name="T39" fmla="*/ 128 h 269"/>
                <a:gd name="T40" fmla="*/ 126 w 269"/>
                <a:gd name="T41" fmla="*/ 33 h 269"/>
                <a:gd name="T42" fmla="*/ 126 w 269"/>
                <a:gd name="T43" fmla="*/ 43 h 269"/>
                <a:gd name="T44" fmla="*/ 132 w 269"/>
                <a:gd name="T45" fmla="*/ 43 h 269"/>
                <a:gd name="T46" fmla="*/ 138 w 269"/>
                <a:gd name="T47" fmla="*/ 43 h 269"/>
                <a:gd name="T48" fmla="*/ 138 w 269"/>
                <a:gd name="T49" fmla="*/ 33 h 269"/>
                <a:gd name="T50" fmla="*/ 236 w 269"/>
                <a:gd name="T51" fmla="*/ 12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cubicBezTo>
                    <a:pt x="0" y="209"/>
                    <a:pt x="60" y="269"/>
                    <a:pt x="134" y="269"/>
                  </a:cubicBezTo>
                  <a:cubicBezTo>
                    <a:pt x="209" y="269"/>
                    <a:pt x="269" y="209"/>
                    <a:pt x="269" y="134"/>
                  </a:cubicBezTo>
                  <a:cubicBezTo>
                    <a:pt x="269" y="60"/>
                    <a:pt x="209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  <a:moveTo>
                    <a:pt x="236" y="128"/>
                  </a:moveTo>
                  <a:cubicBezTo>
                    <a:pt x="223" y="128"/>
                    <a:pt x="223" y="128"/>
                    <a:pt x="223" y="128"/>
                  </a:cubicBezTo>
                  <a:cubicBezTo>
                    <a:pt x="223" y="130"/>
                    <a:pt x="223" y="132"/>
                    <a:pt x="223" y="134"/>
                  </a:cubicBezTo>
                  <a:cubicBezTo>
                    <a:pt x="223" y="136"/>
                    <a:pt x="223" y="138"/>
                    <a:pt x="223" y="140"/>
                  </a:cubicBezTo>
                  <a:cubicBezTo>
                    <a:pt x="236" y="140"/>
                    <a:pt x="236" y="140"/>
                    <a:pt x="236" y="140"/>
                  </a:cubicBezTo>
                  <a:cubicBezTo>
                    <a:pt x="233" y="192"/>
                    <a:pt x="191" y="235"/>
                    <a:pt x="138" y="236"/>
                  </a:cubicBezTo>
                  <a:cubicBezTo>
                    <a:pt x="138" y="225"/>
                    <a:pt x="138" y="225"/>
                    <a:pt x="138" y="225"/>
                  </a:cubicBezTo>
                  <a:cubicBezTo>
                    <a:pt x="136" y="225"/>
                    <a:pt x="134" y="225"/>
                    <a:pt x="132" y="225"/>
                  </a:cubicBezTo>
                  <a:cubicBezTo>
                    <a:pt x="130" y="225"/>
                    <a:pt x="128" y="225"/>
                    <a:pt x="126" y="225"/>
                  </a:cubicBezTo>
                  <a:cubicBezTo>
                    <a:pt x="126" y="236"/>
                    <a:pt x="126" y="236"/>
                    <a:pt x="126" y="236"/>
                  </a:cubicBezTo>
                  <a:cubicBezTo>
                    <a:pt x="75" y="232"/>
                    <a:pt x="35" y="191"/>
                    <a:pt x="32" y="140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1" y="138"/>
                    <a:pt x="41" y="136"/>
                    <a:pt x="41" y="134"/>
                  </a:cubicBezTo>
                  <a:cubicBezTo>
                    <a:pt x="41" y="132"/>
                    <a:pt x="41" y="130"/>
                    <a:pt x="41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5" y="77"/>
                    <a:pt x="76" y="37"/>
                    <a:pt x="126" y="33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8" y="43"/>
                    <a:pt x="130" y="43"/>
                    <a:pt x="132" y="43"/>
                  </a:cubicBezTo>
                  <a:cubicBezTo>
                    <a:pt x="134" y="43"/>
                    <a:pt x="136" y="43"/>
                    <a:pt x="138" y="43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90" y="34"/>
                    <a:pt x="233" y="76"/>
                    <a:pt x="236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7086" tIns="43543" rIns="87086" bIns="43543" numCol="1" anchor="t" anchorCtr="0" compatLnSpc="1"/>
            <a:lstStyle/>
            <a:p>
              <a:endParaRPr lang="zh-CN" altLang="en-US"/>
            </a:p>
          </p:txBody>
        </p:sp>
      </p:grpSp>
      <p:graphicFrame>
        <p:nvGraphicFramePr>
          <p:cNvPr id="12" name="图表 11"/>
          <p:cNvGraphicFramePr/>
          <p:nvPr/>
        </p:nvGraphicFramePr>
        <p:xfrm>
          <a:off x="1300911" y="1097863"/>
          <a:ext cx="9289032" cy="4397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7" name="文本框 3"/>
          <p:cNvSpPr txBox="1"/>
          <p:nvPr/>
        </p:nvSpPr>
        <p:spPr>
          <a:xfrm>
            <a:off x="4999714" y="1009130"/>
            <a:ext cx="2288234" cy="381039"/>
          </a:xfrm>
          <a:prstGeom prst="rect">
            <a:avLst/>
          </a:prstGeom>
          <a:noFill/>
        </p:spPr>
        <p:txBody>
          <a:bodyPr wrap="square" lIns="87069" tIns="43534" rIns="87069" bIns="43534" rtlCol="0">
            <a:spAutoFit/>
          </a:bodyPr>
          <a:lstStyle/>
          <a:p>
            <a:r>
              <a:rPr lang="zh-CN" altLang="en-US" sz="1905" b="1" dirty="0">
                <a:solidFill>
                  <a:srgbClr val="E9573E"/>
                </a:solidFill>
                <a:cs typeface="Arial" panose="020B0604020202020204" pitchFamily="34" charset="0"/>
              </a:rPr>
              <a:t>维音晋升周期</a:t>
            </a:r>
            <a:endParaRPr lang="zh-CN" altLang="en-US" sz="1905" b="1" dirty="0">
              <a:solidFill>
                <a:srgbClr val="E9573E"/>
              </a:solidFill>
              <a:cs typeface="Arial" panose="020B0604020202020204" pitchFamily="34" charset="0"/>
            </a:endParaRPr>
          </a:p>
        </p:txBody>
      </p:sp>
      <p:sp>
        <p:nvSpPr>
          <p:cNvPr id="20" name="文本框 3"/>
          <p:cNvSpPr txBox="1"/>
          <p:nvPr/>
        </p:nvSpPr>
        <p:spPr>
          <a:xfrm>
            <a:off x="609303" y="2577677"/>
            <a:ext cx="873145" cy="641916"/>
          </a:xfrm>
          <a:prstGeom prst="rect">
            <a:avLst/>
          </a:prstGeom>
          <a:noFill/>
        </p:spPr>
        <p:txBody>
          <a:bodyPr wrap="none" lIns="87069" tIns="43534" rIns="87069" bIns="43534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E957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时间</a:t>
            </a:r>
            <a:endParaRPr lang="en-US" altLang="zh-CN" b="1" dirty="0" smtClean="0">
              <a:solidFill>
                <a:srgbClr val="E957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en-US" b="1" dirty="0" smtClean="0">
                <a:solidFill>
                  <a:srgbClr val="E957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（月）</a:t>
            </a:r>
            <a:endParaRPr lang="zh-CN" altLang="en-US" b="1" dirty="0">
              <a:solidFill>
                <a:srgbClr val="E957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5003387" y="5796582"/>
            <a:ext cx="1836845" cy="364917"/>
          </a:xfrm>
          <a:prstGeom prst="rect">
            <a:avLst/>
          </a:prstGeom>
          <a:noFill/>
        </p:spPr>
        <p:txBody>
          <a:bodyPr wrap="square" lIns="87069" tIns="43534" rIns="87069" bIns="43534" rtlCol="0">
            <a:spAutoFit/>
          </a:bodyPr>
          <a:lstStyle/>
          <a:p>
            <a:r>
              <a:rPr lang="zh-CN" altLang="en-US" b="1" dirty="0" smtClean="0">
                <a:solidFill>
                  <a:srgbClr val="E957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发展空间</a:t>
            </a:r>
            <a:endParaRPr lang="zh-CN" altLang="en-US" b="1" dirty="0">
              <a:solidFill>
                <a:srgbClr val="E957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482551" y="196563"/>
            <a:ext cx="7837714" cy="733983"/>
          </a:xfrm>
          <a:prstGeom prst="rect">
            <a:avLst/>
          </a:prstGeom>
        </p:spPr>
        <p:txBody>
          <a:bodyPr lIns="87069" tIns="43534" rIns="87069" bIns="43534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3050" b="1" dirty="0" smtClean="0">
                <a:solidFill>
                  <a:srgbClr val="E9573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员工发展</a:t>
            </a:r>
            <a:r>
              <a:rPr lang="en-GB" altLang="zh-CN" sz="1715" b="1" dirty="0" smtClean="0">
                <a:solidFill>
                  <a:srgbClr val="E9573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Staff Recognition and Development</a:t>
            </a:r>
            <a:endParaRPr lang="zh-CN" altLang="en-US" sz="3050" b="1" dirty="0">
              <a:solidFill>
                <a:srgbClr val="E9573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ransition spd="slow" advTm="2104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7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9"/>
          <p:cNvSpPr/>
          <p:nvPr/>
        </p:nvSpPr>
        <p:spPr>
          <a:xfrm>
            <a:off x="566371" y="4618059"/>
            <a:ext cx="10287000" cy="191478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77126" tIns="38570" rIns="77126" bIns="38570" rtlCol="0" anchor="ctr"/>
          <a:lstStyle/>
          <a:p>
            <a:pPr algn="ctr" defTabSz="770890"/>
            <a:endParaRPr lang="id-ID" sz="1605" kern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460480" y="1881924"/>
            <a:ext cx="917288" cy="2748567"/>
            <a:chOff x="1214853" y="2003865"/>
            <a:chExt cx="1087155" cy="3257558"/>
          </a:xfrm>
        </p:grpSpPr>
        <p:sp>
          <p:nvSpPr>
            <p:cNvPr id="44" name="Teardrop 54"/>
            <p:cNvSpPr/>
            <p:nvPr/>
          </p:nvSpPr>
          <p:spPr>
            <a:xfrm rot="8139263">
              <a:off x="1254034" y="2425423"/>
              <a:ext cx="1047974" cy="1073967"/>
            </a:xfrm>
            <a:prstGeom prst="teardrop">
              <a:avLst/>
            </a:prstGeom>
            <a:solidFill>
              <a:srgbClr val="00638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en-US" sz="1180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5" name="Straight Connector 5"/>
            <p:cNvCxnSpPr/>
            <p:nvPr/>
          </p:nvCxnSpPr>
          <p:spPr>
            <a:xfrm>
              <a:off x="1786647" y="3609266"/>
              <a:ext cx="0" cy="1468440"/>
            </a:xfrm>
            <a:prstGeom prst="line">
              <a:avLst/>
            </a:prstGeom>
            <a:noFill/>
            <a:ln w="34925" cap="flat" cmpd="sng" algn="ctr">
              <a:solidFill>
                <a:srgbClr val="006382"/>
              </a:solidFill>
              <a:prstDash val="sysDash"/>
              <a:miter lim="800000"/>
            </a:ln>
            <a:effectLst/>
          </p:spPr>
        </p:cxnSp>
        <p:sp>
          <p:nvSpPr>
            <p:cNvPr id="46" name="Oval 15"/>
            <p:cNvSpPr/>
            <p:nvPr/>
          </p:nvSpPr>
          <p:spPr>
            <a:xfrm>
              <a:off x="1604371" y="4872724"/>
              <a:ext cx="388699" cy="388699"/>
            </a:xfrm>
            <a:prstGeom prst="ellipse">
              <a:avLst/>
            </a:prstGeom>
            <a:solidFill>
              <a:srgbClr val="00638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AutoShape 83"/>
            <p:cNvSpPr/>
            <p:nvPr/>
          </p:nvSpPr>
          <p:spPr bwMode="auto">
            <a:xfrm>
              <a:off x="1452819" y="2791799"/>
              <a:ext cx="632064" cy="3870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solidFill>
              <a:sysClr val="window" lastClr="FFFFFF"/>
            </a:solidFill>
            <a:ln>
              <a:solidFill>
                <a:sysClr val="window" lastClr="FFFFFF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074" tIns="16074" rIns="16074" bIns="16074" anchor="ctr"/>
            <a:lstStyle/>
            <a:p>
              <a:pPr algn="ctr" defTabSz="193040" hangingPunct="0"/>
              <a:endParaRPr lang="en-US" sz="1180" kern="0" dirty="0">
                <a:solidFill>
                  <a:srgbClr val="44546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214853" y="2003865"/>
              <a:ext cx="933208" cy="3247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770890"/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五险一金</a:t>
              </a:r>
              <a:endParaRPr lang="zh-CN" altLang="en-US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692894" y="1420413"/>
            <a:ext cx="1240390" cy="3206198"/>
            <a:chOff x="9207306" y="1461485"/>
            <a:chExt cx="1470090" cy="3799938"/>
          </a:xfrm>
        </p:grpSpPr>
        <p:sp>
          <p:nvSpPr>
            <p:cNvPr id="50" name="Teardrop 55"/>
            <p:cNvSpPr/>
            <p:nvPr/>
          </p:nvSpPr>
          <p:spPr>
            <a:xfrm rot="8139263">
              <a:off x="9207306" y="1898657"/>
              <a:ext cx="1470090" cy="1506553"/>
            </a:xfrm>
            <a:prstGeom prst="teardrop">
              <a:avLst/>
            </a:prstGeom>
            <a:solidFill>
              <a:srgbClr val="1F8A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en-US" sz="1180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1" name="Straight Connector 6"/>
            <p:cNvCxnSpPr/>
            <p:nvPr/>
          </p:nvCxnSpPr>
          <p:spPr>
            <a:xfrm>
              <a:off x="9941235" y="3566734"/>
              <a:ext cx="0" cy="1468440"/>
            </a:xfrm>
            <a:prstGeom prst="line">
              <a:avLst/>
            </a:prstGeom>
            <a:noFill/>
            <a:ln w="34925" cap="flat" cmpd="sng" algn="ctr">
              <a:solidFill>
                <a:srgbClr val="1F8A70"/>
              </a:solidFill>
              <a:prstDash val="sysDash"/>
              <a:miter lim="800000"/>
            </a:ln>
            <a:effectLst/>
          </p:spPr>
        </p:cxnSp>
        <p:sp>
          <p:nvSpPr>
            <p:cNvPr id="52" name="Oval 18"/>
            <p:cNvSpPr/>
            <p:nvPr/>
          </p:nvSpPr>
          <p:spPr>
            <a:xfrm>
              <a:off x="9740866" y="4872724"/>
              <a:ext cx="388699" cy="388699"/>
            </a:xfrm>
            <a:prstGeom prst="ellipse">
              <a:avLst/>
            </a:prstGeom>
            <a:solidFill>
              <a:srgbClr val="1F8A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10"/>
            <p:cNvSpPr>
              <a:spLocks noEditPoints="1"/>
            </p:cNvSpPr>
            <p:nvPr/>
          </p:nvSpPr>
          <p:spPr bwMode="auto">
            <a:xfrm>
              <a:off x="9521178" y="2337210"/>
              <a:ext cx="842345" cy="645369"/>
            </a:xfrm>
            <a:custGeom>
              <a:avLst/>
              <a:gdLst>
                <a:gd name="T0" fmla="*/ 633 w 718"/>
                <a:gd name="T1" fmla="*/ 0 h 549"/>
                <a:gd name="T2" fmla="*/ 549 w 718"/>
                <a:gd name="T3" fmla="*/ 84 h 549"/>
                <a:gd name="T4" fmla="*/ 578 w 718"/>
                <a:gd name="T5" fmla="*/ 148 h 549"/>
                <a:gd name="T6" fmla="*/ 475 w 718"/>
                <a:gd name="T7" fmla="*/ 302 h 549"/>
                <a:gd name="T8" fmla="*/ 443 w 718"/>
                <a:gd name="T9" fmla="*/ 296 h 549"/>
                <a:gd name="T10" fmla="*/ 369 w 718"/>
                <a:gd name="T11" fmla="*/ 340 h 549"/>
                <a:gd name="T12" fmla="*/ 310 w 718"/>
                <a:gd name="T13" fmla="*/ 305 h 549"/>
                <a:gd name="T14" fmla="*/ 316 w 718"/>
                <a:gd name="T15" fmla="*/ 275 h 549"/>
                <a:gd name="T16" fmla="*/ 232 w 718"/>
                <a:gd name="T17" fmla="*/ 190 h 549"/>
                <a:gd name="T18" fmla="*/ 147 w 718"/>
                <a:gd name="T19" fmla="*/ 275 h 549"/>
                <a:gd name="T20" fmla="*/ 176 w 718"/>
                <a:gd name="T21" fmla="*/ 338 h 549"/>
                <a:gd name="T22" fmla="*/ 133 w 718"/>
                <a:gd name="T23" fmla="*/ 396 h 549"/>
                <a:gd name="T24" fmla="*/ 84 w 718"/>
                <a:gd name="T25" fmla="*/ 380 h 549"/>
                <a:gd name="T26" fmla="*/ 0 w 718"/>
                <a:gd name="T27" fmla="*/ 465 h 549"/>
                <a:gd name="T28" fmla="*/ 84 w 718"/>
                <a:gd name="T29" fmla="*/ 549 h 549"/>
                <a:gd name="T30" fmla="*/ 168 w 718"/>
                <a:gd name="T31" fmla="*/ 465 h 549"/>
                <a:gd name="T32" fmla="*/ 148 w 718"/>
                <a:gd name="T33" fmla="*/ 411 h 549"/>
                <a:gd name="T34" fmla="*/ 194 w 718"/>
                <a:gd name="T35" fmla="*/ 350 h 549"/>
                <a:gd name="T36" fmla="*/ 232 w 718"/>
                <a:gd name="T37" fmla="*/ 359 h 549"/>
                <a:gd name="T38" fmla="*/ 300 w 718"/>
                <a:gd name="T39" fmla="*/ 324 h 549"/>
                <a:gd name="T40" fmla="*/ 361 w 718"/>
                <a:gd name="T41" fmla="*/ 360 h 549"/>
                <a:gd name="T42" fmla="*/ 359 w 718"/>
                <a:gd name="T43" fmla="*/ 380 h 549"/>
                <a:gd name="T44" fmla="*/ 443 w 718"/>
                <a:gd name="T45" fmla="*/ 465 h 549"/>
                <a:gd name="T46" fmla="*/ 528 w 718"/>
                <a:gd name="T47" fmla="*/ 380 h 549"/>
                <a:gd name="T48" fmla="*/ 494 w 718"/>
                <a:gd name="T49" fmla="*/ 313 h 549"/>
                <a:gd name="T50" fmla="*/ 596 w 718"/>
                <a:gd name="T51" fmla="*/ 160 h 549"/>
                <a:gd name="T52" fmla="*/ 633 w 718"/>
                <a:gd name="T53" fmla="*/ 169 h 549"/>
                <a:gd name="T54" fmla="*/ 718 w 718"/>
                <a:gd name="T55" fmla="*/ 84 h 549"/>
                <a:gd name="T56" fmla="*/ 633 w 718"/>
                <a:gd name="T57" fmla="*/ 0 h 549"/>
                <a:gd name="T58" fmla="*/ 84 w 718"/>
                <a:gd name="T59" fmla="*/ 507 h 549"/>
                <a:gd name="T60" fmla="*/ 42 w 718"/>
                <a:gd name="T61" fmla="*/ 465 h 549"/>
                <a:gd name="T62" fmla="*/ 84 w 718"/>
                <a:gd name="T63" fmla="*/ 422 h 549"/>
                <a:gd name="T64" fmla="*/ 126 w 718"/>
                <a:gd name="T65" fmla="*/ 465 h 549"/>
                <a:gd name="T66" fmla="*/ 84 w 718"/>
                <a:gd name="T67" fmla="*/ 507 h 549"/>
                <a:gd name="T68" fmla="*/ 232 w 718"/>
                <a:gd name="T69" fmla="*/ 317 h 549"/>
                <a:gd name="T70" fmla="*/ 190 w 718"/>
                <a:gd name="T71" fmla="*/ 275 h 549"/>
                <a:gd name="T72" fmla="*/ 232 w 718"/>
                <a:gd name="T73" fmla="*/ 233 h 549"/>
                <a:gd name="T74" fmla="*/ 274 w 718"/>
                <a:gd name="T75" fmla="*/ 275 h 549"/>
                <a:gd name="T76" fmla="*/ 232 w 718"/>
                <a:gd name="T77" fmla="*/ 317 h 549"/>
                <a:gd name="T78" fmla="*/ 443 w 718"/>
                <a:gd name="T79" fmla="*/ 422 h 549"/>
                <a:gd name="T80" fmla="*/ 401 w 718"/>
                <a:gd name="T81" fmla="*/ 380 h 549"/>
                <a:gd name="T82" fmla="*/ 443 w 718"/>
                <a:gd name="T83" fmla="*/ 338 h 549"/>
                <a:gd name="T84" fmla="*/ 486 w 718"/>
                <a:gd name="T85" fmla="*/ 380 h 549"/>
                <a:gd name="T86" fmla="*/ 443 w 718"/>
                <a:gd name="T87" fmla="*/ 422 h 549"/>
                <a:gd name="T88" fmla="*/ 633 w 718"/>
                <a:gd name="T89" fmla="*/ 127 h 549"/>
                <a:gd name="T90" fmla="*/ 591 w 718"/>
                <a:gd name="T91" fmla="*/ 84 h 549"/>
                <a:gd name="T92" fmla="*/ 633 w 718"/>
                <a:gd name="T93" fmla="*/ 42 h 549"/>
                <a:gd name="T94" fmla="*/ 675 w 718"/>
                <a:gd name="T95" fmla="*/ 84 h 549"/>
                <a:gd name="T96" fmla="*/ 633 w 718"/>
                <a:gd name="T97" fmla="*/ 127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549">
                  <a:moveTo>
                    <a:pt x="633" y="0"/>
                  </a:moveTo>
                  <a:cubicBezTo>
                    <a:pt x="587" y="0"/>
                    <a:pt x="549" y="38"/>
                    <a:pt x="549" y="84"/>
                  </a:cubicBezTo>
                  <a:cubicBezTo>
                    <a:pt x="549" y="110"/>
                    <a:pt x="561" y="132"/>
                    <a:pt x="578" y="148"/>
                  </a:cubicBezTo>
                  <a:cubicBezTo>
                    <a:pt x="475" y="302"/>
                    <a:pt x="475" y="302"/>
                    <a:pt x="475" y="302"/>
                  </a:cubicBezTo>
                  <a:cubicBezTo>
                    <a:pt x="466" y="298"/>
                    <a:pt x="455" y="296"/>
                    <a:pt x="443" y="296"/>
                  </a:cubicBezTo>
                  <a:cubicBezTo>
                    <a:pt x="411" y="296"/>
                    <a:pt x="383" y="314"/>
                    <a:pt x="369" y="340"/>
                  </a:cubicBezTo>
                  <a:cubicBezTo>
                    <a:pt x="310" y="305"/>
                    <a:pt x="310" y="305"/>
                    <a:pt x="310" y="305"/>
                  </a:cubicBezTo>
                  <a:cubicBezTo>
                    <a:pt x="314" y="296"/>
                    <a:pt x="316" y="285"/>
                    <a:pt x="316" y="275"/>
                  </a:cubicBezTo>
                  <a:cubicBezTo>
                    <a:pt x="316" y="228"/>
                    <a:pt x="278" y="190"/>
                    <a:pt x="232" y="190"/>
                  </a:cubicBezTo>
                  <a:cubicBezTo>
                    <a:pt x="185" y="190"/>
                    <a:pt x="147" y="228"/>
                    <a:pt x="147" y="275"/>
                  </a:cubicBezTo>
                  <a:cubicBezTo>
                    <a:pt x="147" y="300"/>
                    <a:pt x="159" y="322"/>
                    <a:pt x="176" y="338"/>
                  </a:cubicBezTo>
                  <a:cubicBezTo>
                    <a:pt x="133" y="396"/>
                    <a:pt x="133" y="396"/>
                    <a:pt x="133" y="396"/>
                  </a:cubicBezTo>
                  <a:cubicBezTo>
                    <a:pt x="119" y="386"/>
                    <a:pt x="102" y="380"/>
                    <a:pt x="84" y="380"/>
                  </a:cubicBezTo>
                  <a:cubicBezTo>
                    <a:pt x="38" y="380"/>
                    <a:pt x="0" y="418"/>
                    <a:pt x="0" y="465"/>
                  </a:cubicBezTo>
                  <a:cubicBezTo>
                    <a:pt x="0" y="511"/>
                    <a:pt x="38" y="549"/>
                    <a:pt x="84" y="549"/>
                  </a:cubicBezTo>
                  <a:cubicBezTo>
                    <a:pt x="130" y="549"/>
                    <a:pt x="168" y="511"/>
                    <a:pt x="168" y="465"/>
                  </a:cubicBezTo>
                  <a:cubicBezTo>
                    <a:pt x="168" y="444"/>
                    <a:pt x="160" y="425"/>
                    <a:pt x="148" y="411"/>
                  </a:cubicBezTo>
                  <a:cubicBezTo>
                    <a:pt x="194" y="350"/>
                    <a:pt x="194" y="350"/>
                    <a:pt x="194" y="350"/>
                  </a:cubicBezTo>
                  <a:cubicBezTo>
                    <a:pt x="205" y="355"/>
                    <a:pt x="218" y="359"/>
                    <a:pt x="232" y="359"/>
                  </a:cubicBezTo>
                  <a:cubicBezTo>
                    <a:pt x="260" y="359"/>
                    <a:pt x="285" y="345"/>
                    <a:pt x="300" y="324"/>
                  </a:cubicBezTo>
                  <a:cubicBezTo>
                    <a:pt x="361" y="360"/>
                    <a:pt x="361" y="360"/>
                    <a:pt x="361" y="360"/>
                  </a:cubicBezTo>
                  <a:cubicBezTo>
                    <a:pt x="360" y="367"/>
                    <a:pt x="359" y="373"/>
                    <a:pt x="359" y="380"/>
                  </a:cubicBezTo>
                  <a:cubicBezTo>
                    <a:pt x="359" y="427"/>
                    <a:pt x="397" y="465"/>
                    <a:pt x="443" y="465"/>
                  </a:cubicBezTo>
                  <a:cubicBezTo>
                    <a:pt x="490" y="465"/>
                    <a:pt x="528" y="427"/>
                    <a:pt x="528" y="380"/>
                  </a:cubicBezTo>
                  <a:cubicBezTo>
                    <a:pt x="528" y="352"/>
                    <a:pt x="514" y="328"/>
                    <a:pt x="494" y="313"/>
                  </a:cubicBezTo>
                  <a:cubicBezTo>
                    <a:pt x="596" y="160"/>
                    <a:pt x="596" y="160"/>
                    <a:pt x="596" y="160"/>
                  </a:cubicBezTo>
                  <a:cubicBezTo>
                    <a:pt x="607" y="165"/>
                    <a:pt x="620" y="169"/>
                    <a:pt x="633" y="169"/>
                  </a:cubicBezTo>
                  <a:cubicBezTo>
                    <a:pt x="680" y="169"/>
                    <a:pt x="718" y="131"/>
                    <a:pt x="718" y="84"/>
                  </a:cubicBezTo>
                  <a:cubicBezTo>
                    <a:pt x="718" y="38"/>
                    <a:pt x="680" y="0"/>
                    <a:pt x="633" y="0"/>
                  </a:cubicBezTo>
                  <a:close/>
                  <a:moveTo>
                    <a:pt x="84" y="507"/>
                  </a:moveTo>
                  <a:cubicBezTo>
                    <a:pt x="61" y="507"/>
                    <a:pt x="42" y="488"/>
                    <a:pt x="42" y="465"/>
                  </a:cubicBezTo>
                  <a:cubicBezTo>
                    <a:pt x="42" y="441"/>
                    <a:pt x="61" y="422"/>
                    <a:pt x="84" y="422"/>
                  </a:cubicBezTo>
                  <a:cubicBezTo>
                    <a:pt x="107" y="422"/>
                    <a:pt x="126" y="441"/>
                    <a:pt x="126" y="465"/>
                  </a:cubicBezTo>
                  <a:cubicBezTo>
                    <a:pt x="126" y="488"/>
                    <a:pt x="107" y="507"/>
                    <a:pt x="84" y="507"/>
                  </a:cubicBezTo>
                  <a:close/>
                  <a:moveTo>
                    <a:pt x="232" y="317"/>
                  </a:moveTo>
                  <a:cubicBezTo>
                    <a:pt x="209" y="317"/>
                    <a:pt x="190" y="298"/>
                    <a:pt x="190" y="275"/>
                  </a:cubicBezTo>
                  <a:cubicBezTo>
                    <a:pt x="190" y="251"/>
                    <a:pt x="209" y="233"/>
                    <a:pt x="232" y="233"/>
                  </a:cubicBezTo>
                  <a:cubicBezTo>
                    <a:pt x="255" y="233"/>
                    <a:pt x="274" y="251"/>
                    <a:pt x="274" y="275"/>
                  </a:cubicBezTo>
                  <a:cubicBezTo>
                    <a:pt x="274" y="298"/>
                    <a:pt x="255" y="317"/>
                    <a:pt x="232" y="317"/>
                  </a:cubicBezTo>
                  <a:close/>
                  <a:moveTo>
                    <a:pt x="443" y="422"/>
                  </a:moveTo>
                  <a:cubicBezTo>
                    <a:pt x="420" y="422"/>
                    <a:pt x="401" y="403"/>
                    <a:pt x="401" y="380"/>
                  </a:cubicBezTo>
                  <a:cubicBezTo>
                    <a:pt x="401" y="357"/>
                    <a:pt x="420" y="338"/>
                    <a:pt x="443" y="338"/>
                  </a:cubicBezTo>
                  <a:cubicBezTo>
                    <a:pt x="467" y="338"/>
                    <a:pt x="486" y="357"/>
                    <a:pt x="486" y="380"/>
                  </a:cubicBezTo>
                  <a:cubicBezTo>
                    <a:pt x="486" y="403"/>
                    <a:pt x="467" y="422"/>
                    <a:pt x="443" y="422"/>
                  </a:cubicBezTo>
                  <a:close/>
                  <a:moveTo>
                    <a:pt x="633" y="127"/>
                  </a:moveTo>
                  <a:cubicBezTo>
                    <a:pt x="610" y="127"/>
                    <a:pt x="591" y="108"/>
                    <a:pt x="591" y="84"/>
                  </a:cubicBezTo>
                  <a:cubicBezTo>
                    <a:pt x="591" y="61"/>
                    <a:pt x="610" y="42"/>
                    <a:pt x="633" y="42"/>
                  </a:cubicBezTo>
                  <a:cubicBezTo>
                    <a:pt x="657" y="42"/>
                    <a:pt x="675" y="61"/>
                    <a:pt x="675" y="84"/>
                  </a:cubicBezTo>
                  <a:cubicBezTo>
                    <a:pt x="675" y="108"/>
                    <a:pt x="657" y="127"/>
                    <a:pt x="633" y="1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77152" tIns="38576" rIns="77152" bIns="38576" numCol="1" anchor="t" anchorCtr="0" compatLnSpc="1"/>
            <a:lstStyle/>
            <a:p>
              <a:pPr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9460712" y="1461485"/>
              <a:ext cx="933208" cy="3247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770890"/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节日礼物</a:t>
              </a:r>
              <a:endParaRPr lang="zh-CN" altLang="en-US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846321" y="1713426"/>
            <a:ext cx="884230" cy="2917066"/>
            <a:chOff x="6837626" y="1804161"/>
            <a:chExt cx="1047974" cy="3457262"/>
          </a:xfrm>
        </p:grpSpPr>
        <p:sp>
          <p:nvSpPr>
            <p:cNvPr id="57" name="Teardrop 54"/>
            <p:cNvSpPr/>
            <p:nvPr/>
          </p:nvSpPr>
          <p:spPr>
            <a:xfrm rot="8139263">
              <a:off x="6837626" y="2425423"/>
              <a:ext cx="1047974" cy="1073967"/>
            </a:xfrm>
            <a:prstGeom prst="teardrop">
              <a:avLst/>
            </a:prstGeom>
            <a:solidFill>
              <a:srgbClr val="00638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en-US" sz="1180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8" name="Straight Connector 5"/>
            <p:cNvCxnSpPr/>
            <p:nvPr/>
          </p:nvCxnSpPr>
          <p:spPr>
            <a:xfrm>
              <a:off x="7370239" y="3609266"/>
              <a:ext cx="0" cy="1468440"/>
            </a:xfrm>
            <a:prstGeom prst="line">
              <a:avLst/>
            </a:prstGeom>
            <a:noFill/>
            <a:ln w="34925" cap="flat" cmpd="sng" algn="ctr">
              <a:solidFill>
                <a:srgbClr val="006382"/>
              </a:solidFill>
              <a:prstDash val="sysDash"/>
              <a:miter lim="800000"/>
            </a:ln>
            <a:effectLst/>
          </p:spPr>
        </p:cxnSp>
        <p:sp>
          <p:nvSpPr>
            <p:cNvPr id="59" name="Oval 15"/>
            <p:cNvSpPr/>
            <p:nvPr/>
          </p:nvSpPr>
          <p:spPr>
            <a:xfrm>
              <a:off x="7187963" y="4872724"/>
              <a:ext cx="388699" cy="388699"/>
            </a:xfrm>
            <a:prstGeom prst="ellipse">
              <a:avLst/>
            </a:prstGeom>
            <a:solidFill>
              <a:srgbClr val="00638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875762" y="1804161"/>
              <a:ext cx="933208" cy="3247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770890"/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员工体检</a:t>
              </a:r>
              <a:endParaRPr lang="zh-CN" altLang="en-US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797045" y="2017286"/>
            <a:ext cx="884230" cy="2576488"/>
            <a:chOff x="8022466" y="2207808"/>
            <a:chExt cx="1047974" cy="3053615"/>
          </a:xfrm>
        </p:grpSpPr>
        <p:sp>
          <p:nvSpPr>
            <p:cNvPr id="62" name="Teardrop 56"/>
            <p:cNvSpPr/>
            <p:nvPr/>
          </p:nvSpPr>
          <p:spPr>
            <a:xfrm rot="8139263">
              <a:off x="8022466" y="2702379"/>
              <a:ext cx="1047974" cy="1073967"/>
            </a:xfrm>
            <a:prstGeom prst="teardrop">
              <a:avLst/>
            </a:prstGeom>
            <a:solidFill>
              <a:srgbClr val="BEDB3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en-US" sz="1180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3" name="Straight Connector 7"/>
            <p:cNvCxnSpPr/>
            <p:nvPr/>
          </p:nvCxnSpPr>
          <p:spPr>
            <a:xfrm>
              <a:off x="8546454" y="3609266"/>
              <a:ext cx="0" cy="1468440"/>
            </a:xfrm>
            <a:prstGeom prst="line">
              <a:avLst/>
            </a:prstGeom>
            <a:noFill/>
            <a:ln w="34925" cap="flat" cmpd="sng" algn="ctr">
              <a:solidFill>
                <a:srgbClr val="BEDB39"/>
              </a:solidFill>
              <a:prstDash val="sysDash"/>
              <a:miter lim="800000"/>
            </a:ln>
            <a:effectLst/>
          </p:spPr>
        </p:cxnSp>
        <p:sp>
          <p:nvSpPr>
            <p:cNvPr id="64" name="Oval 21"/>
            <p:cNvSpPr/>
            <p:nvPr/>
          </p:nvSpPr>
          <p:spPr>
            <a:xfrm>
              <a:off x="8362739" y="4872724"/>
              <a:ext cx="388699" cy="388699"/>
            </a:xfrm>
            <a:prstGeom prst="ellipse">
              <a:avLst/>
            </a:prstGeom>
            <a:solidFill>
              <a:srgbClr val="BEDB3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8046549" y="2207808"/>
              <a:ext cx="933208" cy="5401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770890"/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团队拓展</a:t>
              </a:r>
              <a:endParaRPr lang="en-US" altLang="zh-CN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70890"/>
              <a:r>
                <a:rPr lang="en-US" altLang="zh-CN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V-Care</a:t>
              </a:r>
              <a:endParaRPr lang="zh-CN" altLang="en-US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AutoShape 82"/>
            <p:cNvSpPr/>
            <p:nvPr/>
          </p:nvSpPr>
          <p:spPr bwMode="auto">
            <a:xfrm>
              <a:off x="8381122" y="337611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solidFill>
                <a:sysClr val="window" lastClr="FFFFFF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074" tIns="16074" rIns="16074" bIns="16074" anchor="ctr"/>
            <a:lstStyle/>
            <a:p>
              <a:pPr algn="ctr" defTabSz="193040" hangingPunct="0"/>
              <a:endParaRPr lang="en-US" sz="1180" kern="0" dirty="0">
                <a:solidFill>
                  <a:srgbClr val="44546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885205" y="1903270"/>
            <a:ext cx="889663" cy="2709612"/>
            <a:chOff x="5652786" y="2050031"/>
            <a:chExt cx="1054414" cy="3211392"/>
          </a:xfrm>
        </p:grpSpPr>
        <p:sp>
          <p:nvSpPr>
            <p:cNvPr id="68" name="Teardrop 56"/>
            <p:cNvSpPr/>
            <p:nvPr/>
          </p:nvSpPr>
          <p:spPr>
            <a:xfrm rot="8139263">
              <a:off x="5652786" y="2702379"/>
              <a:ext cx="1047974" cy="1073967"/>
            </a:xfrm>
            <a:prstGeom prst="teardrop">
              <a:avLst/>
            </a:prstGeom>
            <a:solidFill>
              <a:srgbClr val="BEDB3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en-US" sz="1180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9" name="Straight Connector 7"/>
            <p:cNvCxnSpPr/>
            <p:nvPr/>
          </p:nvCxnSpPr>
          <p:spPr>
            <a:xfrm>
              <a:off x="6176774" y="3609266"/>
              <a:ext cx="0" cy="1468440"/>
            </a:xfrm>
            <a:prstGeom prst="line">
              <a:avLst/>
            </a:prstGeom>
            <a:noFill/>
            <a:ln w="34925" cap="flat" cmpd="sng" algn="ctr">
              <a:solidFill>
                <a:srgbClr val="BEDB39"/>
              </a:solidFill>
              <a:prstDash val="sysDash"/>
              <a:miter lim="800000"/>
            </a:ln>
            <a:effectLst/>
          </p:spPr>
        </p:cxnSp>
        <p:sp>
          <p:nvSpPr>
            <p:cNvPr id="70" name="Oval 21"/>
            <p:cNvSpPr/>
            <p:nvPr/>
          </p:nvSpPr>
          <p:spPr>
            <a:xfrm>
              <a:off x="5993059" y="4872724"/>
              <a:ext cx="388699" cy="388699"/>
            </a:xfrm>
            <a:prstGeom prst="ellipse">
              <a:avLst/>
            </a:prstGeom>
            <a:solidFill>
              <a:srgbClr val="BEDB3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5688498" y="2050031"/>
              <a:ext cx="1018702" cy="5401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770890"/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年休假</a:t>
              </a:r>
              <a:endParaRPr lang="en-US" altLang="zh-CN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70890"/>
              <a:r>
                <a:rPr lang="en-US" altLang="zh-CN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带薪病假</a:t>
              </a:r>
              <a:endParaRPr lang="zh-CN" altLang="en-US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AutoShape 112"/>
            <p:cNvSpPr/>
            <p:nvPr/>
          </p:nvSpPr>
          <p:spPr bwMode="auto">
            <a:xfrm>
              <a:off x="5955236" y="3055408"/>
              <a:ext cx="464344" cy="465138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ysClr val="window" lastClr="FFFFFF"/>
            </a:solidFill>
            <a:ln>
              <a:solidFill>
                <a:sysClr val="window" lastClr="FFFFFF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074" tIns="16074" rIns="16074" bIns="16074" anchor="ctr"/>
            <a:lstStyle/>
            <a:p>
              <a:pPr algn="ctr" defTabSz="193040" hangingPunct="0"/>
              <a:endParaRPr lang="en-US" sz="1180" kern="0" dirty="0">
                <a:solidFill>
                  <a:srgbClr val="44546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395362" y="1639782"/>
            <a:ext cx="1240390" cy="2975455"/>
            <a:chOff x="2438874" y="1734958"/>
            <a:chExt cx="1470090" cy="3526465"/>
          </a:xfrm>
        </p:grpSpPr>
        <p:cxnSp>
          <p:nvCxnSpPr>
            <p:cNvPr id="74" name="Straight Connector 8"/>
            <p:cNvCxnSpPr/>
            <p:nvPr/>
          </p:nvCxnSpPr>
          <p:spPr>
            <a:xfrm>
              <a:off x="3181530" y="3566734"/>
              <a:ext cx="0" cy="1468440"/>
            </a:xfrm>
            <a:prstGeom prst="line">
              <a:avLst/>
            </a:prstGeom>
            <a:noFill/>
            <a:ln w="34925" cap="flat" cmpd="sng" algn="ctr">
              <a:solidFill>
                <a:srgbClr val="FA9C00"/>
              </a:solidFill>
              <a:prstDash val="sysDash"/>
              <a:miter lim="800000"/>
            </a:ln>
            <a:effectLst/>
          </p:spPr>
        </p:cxnSp>
        <p:sp>
          <p:nvSpPr>
            <p:cNvPr id="75" name="Oval 24"/>
            <p:cNvSpPr/>
            <p:nvPr/>
          </p:nvSpPr>
          <p:spPr>
            <a:xfrm>
              <a:off x="2979722" y="4872724"/>
              <a:ext cx="388699" cy="388699"/>
            </a:xfrm>
            <a:prstGeom prst="ellipse">
              <a:avLst/>
            </a:prstGeom>
            <a:solidFill>
              <a:srgbClr val="FA9C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ardrop 57"/>
            <p:cNvSpPr/>
            <p:nvPr/>
          </p:nvSpPr>
          <p:spPr>
            <a:xfrm rot="8139263">
              <a:off x="2438874" y="2273260"/>
              <a:ext cx="1470090" cy="1506553"/>
            </a:xfrm>
            <a:prstGeom prst="teardrop">
              <a:avLst/>
            </a:prstGeom>
            <a:solidFill>
              <a:srgbClr val="FA9C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en-US" sz="1180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2504277" y="1734958"/>
              <a:ext cx="933208" cy="3247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770890"/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特殊补贴</a:t>
              </a:r>
              <a:endParaRPr lang="en-US" altLang="zh-CN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AutoShape 48"/>
            <p:cNvSpPr/>
            <p:nvPr/>
          </p:nvSpPr>
          <p:spPr bwMode="auto">
            <a:xfrm>
              <a:off x="2820320" y="2643644"/>
              <a:ext cx="691977" cy="7906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solidFill>
                <a:sysClr val="window" lastClr="FFFFFF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074" tIns="16074" rIns="16074" bIns="16074" anchor="ctr"/>
            <a:lstStyle/>
            <a:p>
              <a:pPr algn="ctr" defTabSz="193040" hangingPunct="0"/>
              <a:endParaRPr lang="en-US" sz="1180" kern="0" dirty="0">
                <a:solidFill>
                  <a:srgbClr val="44546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623240" y="1340664"/>
            <a:ext cx="1249613" cy="3277395"/>
            <a:chOff x="4034898" y="1377105"/>
            <a:chExt cx="1481022" cy="3884318"/>
          </a:xfrm>
        </p:grpSpPr>
        <p:sp>
          <p:nvSpPr>
            <p:cNvPr id="80" name="Teardrop 55"/>
            <p:cNvSpPr/>
            <p:nvPr/>
          </p:nvSpPr>
          <p:spPr>
            <a:xfrm rot="8139263">
              <a:off x="4045830" y="1898657"/>
              <a:ext cx="1470090" cy="1506553"/>
            </a:xfrm>
            <a:prstGeom prst="teardrop">
              <a:avLst/>
            </a:prstGeom>
            <a:solidFill>
              <a:srgbClr val="1F8A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en-US" sz="1180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1" name="Straight Connector 6"/>
            <p:cNvCxnSpPr/>
            <p:nvPr/>
          </p:nvCxnSpPr>
          <p:spPr>
            <a:xfrm>
              <a:off x="4779759" y="3566734"/>
              <a:ext cx="0" cy="1468440"/>
            </a:xfrm>
            <a:prstGeom prst="line">
              <a:avLst/>
            </a:prstGeom>
            <a:noFill/>
            <a:ln w="34925" cap="flat" cmpd="sng" algn="ctr">
              <a:solidFill>
                <a:srgbClr val="1F8A70"/>
              </a:solidFill>
              <a:prstDash val="sysDash"/>
              <a:miter lim="800000"/>
            </a:ln>
            <a:effectLst/>
          </p:spPr>
        </p:cxnSp>
        <p:sp>
          <p:nvSpPr>
            <p:cNvPr id="82" name="Oval 18"/>
            <p:cNvSpPr/>
            <p:nvPr/>
          </p:nvSpPr>
          <p:spPr>
            <a:xfrm>
              <a:off x="4579390" y="4872724"/>
              <a:ext cx="388699" cy="388699"/>
            </a:xfrm>
            <a:prstGeom prst="ellipse">
              <a:avLst/>
            </a:prstGeom>
            <a:solidFill>
              <a:srgbClr val="1F8A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034898" y="1377105"/>
              <a:ext cx="1092796" cy="3247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770890"/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zh-CN" altLang="en-US" sz="1180" b="1" kern="0" dirty="0" smtClean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年终奖励</a:t>
              </a:r>
              <a:endParaRPr lang="zh-CN" altLang="en-US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4" name="Group 13"/>
            <p:cNvGrpSpPr/>
            <p:nvPr/>
          </p:nvGrpSpPr>
          <p:grpSpPr>
            <a:xfrm>
              <a:off x="4423710" y="2294324"/>
              <a:ext cx="712097" cy="712097"/>
              <a:chOff x="7275629" y="3045147"/>
              <a:chExt cx="464344" cy="464344"/>
            </a:xfrm>
            <a:solidFill>
              <a:sysClr val="window" lastClr="FFFFFF"/>
            </a:solidFill>
          </p:grpSpPr>
          <p:sp>
            <p:nvSpPr>
              <p:cNvPr id="85" name="AutoShape 56"/>
              <p:cNvSpPr/>
              <p:nvPr/>
            </p:nvSpPr>
            <p:spPr bwMode="auto">
              <a:xfrm>
                <a:off x="7275629" y="304514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solidFill>
                  <a:sysClr val="window" lastClr="FFFFFF"/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074" tIns="16074" rIns="16074" bIns="16074" anchor="ctr"/>
              <a:lstStyle/>
              <a:p>
                <a:pPr algn="ctr" defTabSz="193040" hangingPunct="0"/>
                <a:endParaRPr lang="en-US" sz="1180" kern="0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86" name="AutoShape 57"/>
              <p:cNvSpPr/>
              <p:nvPr/>
            </p:nvSpPr>
            <p:spPr bwMode="auto">
              <a:xfrm>
                <a:off x="7594717" y="304514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solidFill>
                  <a:sysClr val="window" lastClr="FFFFFF"/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074" tIns="16074" rIns="16074" bIns="16074" anchor="ctr"/>
              <a:lstStyle/>
              <a:p>
                <a:pPr algn="ctr" defTabSz="193040" hangingPunct="0"/>
                <a:endParaRPr lang="en-US" sz="1180" kern="0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87" name="AutoShape 58"/>
              <p:cNvSpPr/>
              <p:nvPr/>
            </p:nvSpPr>
            <p:spPr bwMode="auto">
              <a:xfrm>
                <a:off x="7435173" y="304514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solidFill>
                  <a:sysClr val="window" lastClr="FFFFFF"/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074" tIns="16074" rIns="16074" bIns="16074" anchor="ctr"/>
              <a:lstStyle/>
              <a:p>
                <a:pPr algn="ctr" defTabSz="193040" hangingPunct="0"/>
                <a:endParaRPr lang="en-US" sz="1180" kern="0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8891317" y="1872911"/>
            <a:ext cx="884230" cy="2739976"/>
            <a:chOff x="8022466" y="2014044"/>
            <a:chExt cx="1047974" cy="3247379"/>
          </a:xfrm>
        </p:grpSpPr>
        <p:sp>
          <p:nvSpPr>
            <p:cNvPr id="89" name="Teardrop 56"/>
            <p:cNvSpPr/>
            <p:nvPr/>
          </p:nvSpPr>
          <p:spPr>
            <a:xfrm rot="8139263">
              <a:off x="8022466" y="2702379"/>
              <a:ext cx="1047974" cy="1073967"/>
            </a:xfrm>
            <a:prstGeom prst="teardrop">
              <a:avLst/>
            </a:prstGeom>
            <a:solidFill>
              <a:srgbClr val="BEDB3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en-US" sz="1180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0" name="Straight Connector 7"/>
            <p:cNvCxnSpPr/>
            <p:nvPr/>
          </p:nvCxnSpPr>
          <p:spPr>
            <a:xfrm>
              <a:off x="8546454" y="3609266"/>
              <a:ext cx="0" cy="1468440"/>
            </a:xfrm>
            <a:prstGeom prst="line">
              <a:avLst/>
            </a:prstGeom>
            <a:noFill/>
            <a:ln w="34925" cap="flat" cmpd="sng" algn="ctr">
              <a:solidFill>
                <a:srgbClr val="BEDB39"/>
              </a:solidFill>
              <a:prstDash val="sysDash"/>
              <a:miter lim="800000"/>
            </a:ln>
            <a:effectLst/>
          </p:spPr>
        </p:cxnSp>
        <p:sp>
          <p:nvSpPr>
            <p:cNvPr id="91" name="Oval 21"/>
            <p:cNvSpPr/>
            <p:nvPr/>
          </p:nvSpPr>
          <p:spPr>
            <a:xfrm>
              <a:off x="8362739" y="4872724"/>
              <a:ext cx="388699" cy="388699"/>
            </a:xfrm>
            <a:prstGeom prst="ellipse">
              <a:avLst/>
            </a:prstGeom>
            <a:solidFill>
              <a:srgbClr val="BEDB3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8079850" y="2014044"/>
              <a:ext cx="933208" cy="3247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770890"/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食宿安排</a:t>
              </a:r>
              <a:endParaRPr lang="zh-CN" altLang="en-US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3" name="Group 16"/>
            <p:cNvGrpSpPr/>
            <p:nvPr/>
          </p:nvGrpSpPr>
          <p:grpSpPr>
            <a:xfrm>
              <a:off x="8337466" y="2999085"/>
              <a:ext cx="464344" cy="464344"/>
              <a:chOff x="8204317" y="2115665"/>
              <a:chExt cx="464344" cy="464344"/>
            </a:xfrm>
            <a:solidFill>
              <a:sysClr val="window" lastClr="FFFFFF"/>
            </a:solidFill>
          </p:grpSpPr>
          <p:sp>
            <p:nvSpPr>
              <p:cNvPr id="94" name="AutoShape 81"/>
              <p:cNvSpPr/>
              <p:nvPr/>
            </p:nvSpPr>
            <p:spPr bwMode="auto">
              <a:xfrm>
                <a:off x="8204317" y="211566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solidFill>
                  <a:sysClr val="window" lastClr="FFFFFF"/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074" tIns="16074" rIns="16074" bIns="16074" anchor="ctr"/>
              <a:lstStyle/>
              <a:p>
                <a:pPr algn="ctr" defTabSz="193040" hangingPunct="0"/>
                <a:endParaRPr lang="en-US" sz="1180" kern="0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95" name="AutoShape 82"/>
              <p:cNvSpPr/>
              <p:nvPr/>
            </p:nvSpPr>
            <p:spPr bwMode="auto">
              <a:xfrm>
                <a:off x="8247973" y="249269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solidFill>
                  <a:sysClr val="window" lastClr="FFFFFF"/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074" tIns="16074" rIns="16074" bIns="16074" anchor="ctr"/>
              <a:lstStyle/>
              <a:p>
                <a:pPr algn="ctr" defTabSz="193040" hangingPunct="0"/>
                <a:endParaRPr lang="en-US" sz="1180" kern="0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9848109" y="1853806"/>
            <a:ext cx="917288" cy="2748567"/>
            <a:chOff x="1214853" y="2003865"/>
            <a:chExt cx="1087155" cy="3257558"/>
          </a:xfrm>
        </p:grpSpPr>
        <p:sp>
          <p:nvSpPr>
            <p:cNvPr id="97" name="Teardrop 54"/>
            <p:cNvSpPr/>
            <p:nvPr/>
          </p:nvSpPr>
          <p:spPr>
            <a:xfrm rot="8139263">
              <a:off x="1254034" y="2425423"/>
              <a:ext cx="1047974" cy="1073967"/>
            </a:xfrm>
            <a:prstGeom prst="teardrop">
              <a:avLst/>
            </a:prstGeom>
            <a:solidFill>
              <a:srgbClr val="00638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en-US" sz="1180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8" name="Straight Connector 5"/>
            <p:cNvCxnSpPr/>
            <p:nvPr/>
          </p:nvCxnSpPr>
          <p:spPr>
            <a:xfrm>
              <a:off x="1786647" y="3609266"/>
              <a:ext cx="0" cy="1468440"/>
            </a:xfrm>
            <a:prstGeom prst="line">
              <a:avLst/>
            </a:prstGeom>
            <a:noFill/>
            <a:ln w="34925" cap="flat" cmpd="sng" algn="ctr">
              <a:solidFill>
                <a:srgbClr val="006382"/>
              </a:solidFill>
              <a:prstDash val="sysDash"/>
              <a:miter lim="800000"/>
            </a:ln>
            <a:effectLst/>
          </p:spPr>
        </p:cxnSp>
        <p:sp>
          <p:nvSpPr>
            <p:cNvPr id="99" name="Oval 15"/>
            <p:cNvSpPr/>
            <p:nvPr/>
          </p:nvSpPr>
          <p:spPr>
            <a:xfrm>
              <a:off x="1604371" y="4872724"/>
              <a:ext cx="388699" cy="388699"/>
            </a:xfrm>
            <a:prstGeom prst="ellipse">
              <a:avLst/>
            </a:prstGeom>
            <a:solidFill>
              <a:srgbClr val="00638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70890"/>
              <a:endParaRPr lang="id-ID" sz="1180" kern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1214853" y="2003865"/>
              <a:ext cx="933208" cy="3247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770890"/>
              <a:r>
                <a:rPr lang="zh-CN" altLang="en-US" sz="1180" b="1" kern="0" dirty="0">
                  <a:solidFill>
                    <a:srgbClr val="4454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在职培训</a:t>
              </a:r>
              <a:endParaRPr lang="zh-CN" altLang="en-US" sz="1180" b="1" kern="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1" name="Freeform 155"/>
          <p:cNvSpPr>
            <a:spLocks noEditPoints="1"/>
          </p:cNvSpPr>
          <p:nvPr/>
        </p:nvSpPr>
        <p:spPr bwMode="auto">
          <a:xfrm>
            <a:off x="6099191" y="2507104"/>
            <a:ext cx="370704" cy="440681"/>
          </a:xfrm>
          <a:custGeom>
            <a:avLst/>
            <a:gdLst>
              <a:gd name="T0" fmla="*/ 99 w 99"/>
              <a:gd name="T1" fmla="*/ 8 h 139"/>
              <a:gd name="T2" fmla="*/ 52 w 99"/>
              <a:gd name="T3" fmla="*/ 0 h 139"/>
              <a:gd name="T4" fmla="*/ 0 w 99"/>
              <a:gd name="T5" fmla="*/ 10 h 139"/>
              <a:gd name="T6" fmla="*/ 15 w 99"/>
              <a:gd name="T7" fmla="*/ 56 h 139"/>
              <a:gd name="T8" fmla="*/ 6 w 99"/>
              <a:gd name="T9" fmla="*/ 87 h 139"/>
              <a:gd name="T10" fmla="*/ 49 w 99"/>
              <a:gd name="T11" fmla="*/ 139 h 139"/>
              <a:gd name="T12" fmla="*/ 92 w 99"/>
              <a:gd name="T13" fmla="*/ 87 h 139"/>
              <a:gd name="T14" fmla="*/ 85 w 99"/>
              <a:gd name="T15" fmla="*/ 58 h 139"/>
              <a:gd name="T16" fmla="*/ 99 w 99"/>
              <a:gd name="T17" fmla="*/ 8 h 139"/>
              <a:gd name="T18" fmla="*/ 31 w 99"/>
              <a:gd name="T19" fmla="*/ 22 h 139"/>
              <a:gd name="T20" fmla="*/ 42 w 99"/>
              <a:gd name="T21" fmla="*/ 22 h 139"/>
              <a:gd name="T22" fmla="*/ 42 w 99"/>
              <a:gd name="T23" fmla="*/ 11 h 139"/>
              <a:gd name="T24" fmla="*/ 56 w 99"/>
              <a:gd name="T25" fmla="*/ 11 h 139"/>
              <a:gd name="T26" fmla="*/ 56 w 99"/>
              <a:gd name="T27" fmla="*/ 22 h 139"/>
              <a:gd name="T28" fmla="*/ 67 w 99"/>
              <a:gd name="T29" fmla="*/ 22 h 139"/>
              <a:gd name="T30" fmla="*/ 67 w 99"/>
              <a:gd name="T31" fmla="*/ 36 h 139"/>
              <a:gd name="T32" fmla="*/ 56 w 99"/>
              <a:gd name="T33" fmla="*/ 36 h 139"/>
              <a:gd name="T34" fmla="*/ 56 w 99"/>
              <a:gd name="T35" fmla="*/ 47 h 139"/>
              <a:gd name="T36" fmla="*/ 42 w 99"/>
              <a:gd name="T37" fmla="*/ 47 h 139"/>
              <a:gd name="T38" fmla="*/ 42 w 99"/>
              <a:gd name="T39" fmla="*/ 36 h 139"/>
              <a:gd name="T40" fmla="*/ 31 w 99"/>
              <a:gd name="T41" fmla="*/ 36 h 139"/>
              <a:gd name="T42" fmla="*/ 31 w 99"/>
              <a:gd name="T43" fmla="*/ 22 h 139"/>
              <a:gd name="T44" fmla="*/ 85 w 99"/>
              <a:gd name="T45" fmla="*/ 87 h 139"/>
              <a:gd name="T46" fmla="*/ 49 w 99"/>
              <a:gd name="T47" fmla="*/ 131 h 139"/>
              <a:gd name="T48" fmla="*/ 14 w 99"/>
              <a:gd name="T49" fmla="*/ 87 h 139"/>
              <a:gd name="T50" fmla="*/ 68 w 99"/>
              <a:gd name="T51" fmla="*/ 97 h 139"/>
              <a:gd name="T52" fmla="*/ 85 w 99"/>
              <a:gd name="T53" fmla="*/ 87 h 139"/>
              <a:gd name="T54" fmla="*/ 34 w 99"/>
              <a:gd name="T55" fmla="*/ 115 h 139"/>
              <a:gd name="T56" fmla="*/ 49 w 99"/>
              <a:gd name="T57" fmla="*/ 122 h 139"/>
              <a:gd name="T58" fmla="*/ 64 w 99"/>
              <a:gd name="T59" fmla="*/ 115 h 139"/>
              <a:gd name="T60" fmla="*/ 34 w 99"/>
              <a:gd name="T61" fmla="*/ 11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9" h="139">
                <a:moveTo>
                  <a:pt x="99" y="8"/>
                </a:moveTo>
                <a:cubicBezTo>
                  <a:pt x="87" y="3"/>
                  <a:pt x="70" y="0"/>
                  <a:pt x="52" y="0"/>
                </a:cubicBezTo>
                <a:cubicBezTo>
                  <a:pt x="30" y="0"/>
                  <a:pt x="11" y="4"/>
                  <a:pt x="0" y="10"/>
                </a:cubicBezTo>
                <a:cubicBezTo>
                  <a:pt x="15" y="56"/>
                  <a:pt x="15" y="56"/>
                  <a:pt x="15" y="56"/>
                </a:cubicBezTo>
                <a:cubicBezTo>
                  <a:pt x="10" y="65"/>
                  <a:pt x="6" y="76"/>
                  <a:pt x="6" y="87"/>
                </a:cubicBezTo>
                <a:cubicBezTo>
                  <a:pt x="6" y="116"/>
                  <a:pt x="26" y="139"/>
                  <a:pt x="49" y="139"/>
                </a:cubicBezTo>
                <a:cubicBezTo>
                  <a:pt x="73" y="139"/>
                  <a:pt x="92" y="116"/>
                  <a:pt x="92" y="87"/>
                </a:cubicBezTo>
                <a:cubicBezTo>
                  <a:pt x="92" y="76"/>
                  <a:pt x="89" y="66"/>
                  <a:pt x="85" y="58"/>
                </a:cubicBezTo>
                <a:lnTo>
                  <a:pt x="99" y="8"/>
                </a:lnTo>
                <a:close/>
                <a:moveTo>
                  <a:pt x="31" y="22"/>
                </a:moveTo>
                <a:cubicBezTo>
                  <a:pt x="42" y="22"/>
                  <a:pt x="42" y="22"/>
                  <a:pt x="42" y="22"/>
                </a:cubicBezTo>
                <a:cubicBezTo>
                  <a:pt x="42" y="11"/>
                  <a:pt x="42" y="11"/>
                  <a:pt x="42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22"/>
                  <a:pt x="56" y="22"/>
                  <a:pt x="56" y="22"/>
                </a:cubicBezTo>
                <a:cubicBezTo>
                  <a:pt x="67" y="22"/>
                  <a:pt x="67" y="22"/>
                  <a:pt x="67" y="22"/>
                </a:cubicBezTo>
                <a:cubicBezTo>
                  <a:pt x="67" y="36"/>
                  <a:pt x="67" y="36"/>
                  <a:pt x="67" y="36"/>
                </a:cubicBezTo>
                <a:cubicBezTo>
                  <a:pt x="56" y="36"/>
                  <a:pt x="56" y="36"/>
                  <a:pt x="56" y="36"/>
                </a:cubicBezTo>
                <a:cubicBezTo>
                  <a:pt x="56" y="47"/>
                  <a:pt x="56" y="47"/>
                  <a:pt x="56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36"/>
                  <a:pt x="42" y="36"/>
                  <a:pt x="42" y="36"/>
                </a:cubicBezTo>
                <a:cubicBezTo>
                  <a:pt x="31" y="36"/>
                  <a:pt x="31" y="36"/>
                  <a:pt x="31" y="36"/>
                </a:cubicBezTo>
                <a:lnTo>
                  <a:pt x="31" y="22"/>
                </a:lnTo>
                <a:close/>
                <a:moveTo>
                  <a:pt x="85" y="87"/>
                </a:moveTo>
                <a:cubicBezTo>
                  <a:pt x="85" y="111"/>
                  <a:pt x="69" y="131"/>
                  <a:pt x="49" y="131"/>
                </a:cubicBezTo>
                <a:cubicBezTo>
                  <a:pt x="30" y="131"/>
                  <a:pt x="14" y="111"/>
                  <a:pt x="14" y="87"/>
                </a:cubicBezTo>
                <a:cubicBezTo>
                  <a:pt x="14" y="63"/>
                  <a:pt x="48" y="97"/>
                  <a:pt x="68" y="97"/>
                </a:cubicBezTo>
                <a:cubicBezTo>
                  <a:pt x="87" y="97"/>
                  <a:pt x="85" y="63"/>
                  <a:pt x="85" y="87"/>
                </a:cubicBezTo>
                <a:close/>
                <a:moveTo>
                  <a:pt x="34" y="115"/>
                </a:moveTo>
                <a:cubicBezTo>
                  <a:pt x="38" y="120"/>
                  <a:pt x="43" y="122"/>
                  <a:pt x="49" y="122"/>
                </a:cubicBezTo>
                <a:cubicBezTo>
                  <a:pt x="55" y="122"/>
                  <a:pt x="60" y="120"/>
                  <a:pt x="64" y="115"/>
                </a:cubicBezTo>
                <a:cubicBezTo>
                  <a:pt x="69" y="110"/>
                  <a:pt x="29" y="110"/>
                  <a:pt x="34" y="11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77126" tIns="38570" rIns="77126" bIns="38570" numCol="1" anchor="t" anchorCtr="0" compatLnSpc="1"/>
          <a:lstStyle/>
          <a:p>
            <a:pPr defTabSz="770890">
              <a:defRPr/>
            </a:pPr>
            <a:endParaRPr lang="zh-CN" altLang="en-US" sz="1605" kern="0">
              <a:solidFill>
                <a:srgbClr val="44546A"/>
              </a:solidFill>
              <a:ea typeface="微软雅黑" panose="020B0503020204020204" pitchFamily="34" charset="-122"/>
            </a:endParaRPr>
          </a:p>
        </p:txBody>
      </p:sp>
      <p:sp>
        <p:nvSpPr>
          <p:cNvPr id="102" name="Freeform 161"/>
          <p:cNvSpPr>
            <a:spLocks noEditPoints="1"/>
          </p:cNvSpPr>
          <p:nvPr/>
        </p:nvSpPr>
        <p:spPr bwMode="auto">
          <a:xfrm>
            <a:off x="7070575" y="2577245"/>
            <a:ext cx="337224" cy="522778"/>
          </a:xfrm>
          <a:custGeom>
            <a:avLst/>
            <a:gdLst>
              <a:gd name="T0" fmla="*/ 50 w 101"/>
              <a:gd name="T1" fmla="*/ 70 h 140"/>
              <a:gd name="T2" fmla="*/ 78 w 101"/>
              <a:gd name="T3" fmla="*/ 31 h 140"/>
              <a:gd name="T4" fmla="*/ 70 w 101"/>
              <a:gd name="T5" fmla="*/ 8 h 140"/>
              <a:gd name="T6" fmla="*/ 50 w 101"/>
              <a:gd name="T7" fmla="*/ 0 h 140"/>
              <a:gd name="T8" fmla="*/ 30 w 101"/>
              <a:gd name="T9" fmla="*/ 8 h 140"/>
              <a:gd name="T10" fmla="*/ 22 w 101"/>
              <a:gd name="T11" fmla="*/ 31 h 140"/>
              <a:gd name="T12" fmla="*/ 50 w 101"/>
              <a:gd name="T13" fmla="*/ 70 h 140"/>
              <a:gd name="T14" fmla="*/ 27 w 101"/>
              <a:gd name="T15" fmla="*/ 36 h 140"/>
              <a:gd name="T16" fmla="*/ 38 w 101"/>
              <a:gd name="T17" fmla="*/ 35 h 140"/>
              <a:gd name="T18" fmla="*/ 63 w 101"/>
              <a:gd name="T19" fmla="*/ 22 h 140"/>
              <a:gd name="T20" fmla="*/ 73 w 101"/>
              <a:gd name="T21" fmla="*/ 37 h 140"/>
              <a:gd name="T22" fmla="*/ 66 w 101"/>
              <a:gd name="T23" fmla="*/ 53 h 140"/>
              <a:gd name="T24" fmla="*/ 50 w 101"/>
              <a:gd name="T25" fmla="*/ 65 h 140"/>
              <a:gd name="T26" fmla="*/ 34 w 101"/>
              <a:gd name="T27" fmla="*/ 53 h 140"/>
              <a:gd name="T28" fmla="*/ 27 w 101"/>
              <a:gd name="T29" fmla="*/ 36 h 140"/>
              <a:gd name="T30" fmla="*/ 67 w 101"/>
              <a:gd name="T31" fmla="*/ 72 h 140"/>
              <a:gd name="T32" fmla="*/ 65 w 101"/>
              <a:gd name="T33" fmla="*/ 75 h 140"/>
              <a:gd name="T34" fmla="*/ 72 w 101"/>
              <a:gd name="T35" fmla="*/ 84 h 140"/>
              <a:gd name="T36" fmla="*/ 88 w 101"/>
              <a:gd name="T37" fmla="*/ 125 h 140"/>
              <a:gd name="T38" fmla="*/ 81 w 101"/>
              <a:gd name="T39" fmla="*/ 135 h 140"/>
              <a:gd name="T40" fmla="*/ 25 w 101"/>
              <a:gd name="T41" fmla="*/ 135 h 140"/>
              <a:gd name="T42" fmla="*/ 12 w 101"/>
              <a:gd name="T43" fmla="*/ 122 h 140"/>
              <a:gd name="T44" fmla="*/ 25 w 101"/>
              <a:gd name="T45" fmla="*/ 109 h 140"/>
              <a:gd name="T46" fmla="*/ 40 w 101"/>
              <a:gd name="T47" fmla="*/ 77 h 140"/>
              <a:gd name="T48" fmla="*/ 33 w 101"/>
              <a:gd name="T49" fmla="*/ 72 h 140"/>
              <a:gd name="T50" fmla="*/ 0 w 101"/>
              <a:gd name="T51" fmla="*/ 102 h 140"/>
              <a:gd name="T52" fmla="*/ 3 w 101"/>
              <a:gd name="T53" fmla="*/ 140 h 140"/>
              <a:gd name="T54" fmla="*/ 97 w 101"/>
              <a:gd name="T55" fmla="*/ 140 h 140"/>
              <a:gd name="T56" fmla="*/ 101 w 101"/>
              <a:gd name="T57" fmla="*/ 102 h 140"/>
              <a:gd name="T58" fmla="*/ 67 w 101"/>
              <a:gd name="T59" fmla="*/ 72 h 140"/>
              <a:gd name="T60" fmla="*/ 18 w 101"/>
              <a:gd name="T61" fmla="*/ 122 h 140"/>
              <a:gd name="T62" fmla="*/ 25 w 101"/>
              <a:gd name="T63" fmla="*/ 128 h 140"/>
              <a:gd name="T64" fmla="*/ 35 w 101"/>
              <a:gd name="T65" fmla="*/ 128 h 140"/>
              <a:gd name="T66" fmla="*/ 35 w 101"/>
              <a:gd name="T67" fmla="*/ 125 h 140"/>
              <a:gd name="T68" fmla="*/ 40 w 101"/>
              <a:gd name="T69" fmla="*/ 115 h 140"/>
              <a:gd name="T70" fmla="*/ 25 w 101"/>
              <a:gd name="T71" fmla="*/ 115 h 140"/>
              <a:gd name="T72" fmla="*/ 18 w 101"/>
              <a:gd name="T73" fmla="*/ 122 h 140"/>
              <a:gd name="T74" fmla="*/ 54 w 101"/>
              <a:gd name="T75" fmla="*/ 84 h 140"/>
              <a:gd name="T76" fmla="*/ 58 w 101"/>
              <a:gd name="T77" fmla="*/ 78 h 140"/>
              <a:gd name="T78" fmla="*/ 48 w 101"/>
              <a:gd name="T79" fmla="*/ 78 h 140"/>
              <a:gd name="T80" fmla="*/ 34 w 101"/>
              <a:gd name="T81" fmla="*/ 109 h 140"/>
              <a:gd name="T82" fmla="*/ 43 w 101"/>
              <a:gd name="T83" fmla="*/ 109 h 140"/>
              <a:gd name="T84" fmla="*/ 54 w 101"/>
              <a:gd name="T85" fmla="*/ 8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1" h="140">
                <a:moveTo>
                  <a:pt x="50" y="70"/>
                </a:moveTo>
                <a:cubicBezTo>
                  <a:pt x="67" y="69"/>
                  <a:pt x="78" y="46"/>
                  <a:pt x="78" y="31"/>
                </a:cubicBezTo>
                <a:cubicBezTo>
                  <a:pt x="78" y="21"/>
                  <a:pt x="75" y="13"/>
                  <a:pt x="70" y="8"/>
                </a:cubicBezTo>
                <a:cubicBezTo>
                  <a:pt x="65" y="2"/>
                  <a:pt x="58" y="0"/>
                  <a:pt x="50" y="0"/>
                </a:cubicBezTo>
                <a:cubicBezTo>
                  <a:pt x="43" y="0"/>
                  <a:pt x="36" y="2"/>
                  <a:pt x="30" y="8"/>
                </a:cubicBezTo>
                <a:cubicBezTo>
                  <a:pt x="25" y="13"/>
                  <a:pt x="22" y="21"/>
                  <a:pt x="22" y="31"/>
                </a:cubicBezTo>
                <a:cubicBezTo>
                  <a:pt x="23" y="45"/>
                  <a:pt x="33" y="69"/>
                  <a:pt x="50" y="70"/>
                </a:cubicBezTo>
                <a:close/>
                <a:moveTo>
                  <a:pt x="27" y="36"/>
                </a:moveTo>
                <a:cubicBezTo>
                  <a:pt x="30" y="36"/>
                  <a:pt x="34" y="36"/>
                  <a:pt x="38" y="35"/>
                </a:cubicBezTo>
                <a:cubicBezTo>
                  <a:pt x="55" y="32"/>
                  <a:pt x="63" y="22"/>
                  <a:pt x="63" y="22"/>
                </a:cubicBezTo>
                <a:cubicBezTo>
                  <a:pt x="63" y="22"/>
                  <a:pt x="67" y="33"/>
                  <a:pt x="73" y="37"/>
                </a:cubicBezTo>
                <a:cubicBezTo>
                  <a:pt x="72" y="42"/>
                  <a:pt x="69" y="48"/>
                  <a:pt x="66" y="53"/>
                </a:cubicBezTo>
                <a:cubicBezTo>
                  <a:pt x="62" y="60"/>
                  <a:pt x="56" y="65"/>
                  <a:pt x="50" y="65"/>
                </a:cubicBezTo>
                <a:cubicBezTo>
                  <a:pt x="44" y="65"/>
                  <a:pt x="38" y="60"/>
                  <a:pt x="34" y="53"/>
                </a:cubicBezTo>
                <a:cubicBezTo>
                  <a:pt x="31" y="47"/>
                  <a:pt x="28" y="41"/>
                  <a:pt x="27" y="36"/>
                </a:cubicBezTo>
                <a:close/>
                <a:moveTo>
                  <a:pt x="67" y="72"/>
                </a:moveTo>
                <a:cubicBezTo>
                  <a:pt x="67" y="73"/>
                  <a:pt x="67" y="74"/>
                  <a:pt x="65" y="75"/>
                </a:cubicBezTo>
                <a:cubicBezTo>
                  <a:pt x="68" y="77"/>
                  <a:pt x="70" y="80"/>
                  <a:pt x="72" y="84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90" y="130"/>
                  <a:pt x="87" y="135"/>
                  <a:pt x="81" y="135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8" y="135"/>
                  <a:pt x="12" y="129"/>
                  <a:pt x="12" y="122"/>
                </a:cubicBezTo>
                <a:cubicBezTo>
                  <a:pt x="12" y="115"/>
                  <a:pt x="18" y="109"/>
                  <a:pt x="25" y="109"/>
                </a:cubicBezTo>
                <a:cubicBezTo>
                  <a:pt x="40" y="77"/>
                  <a:pt x="40" y="77"/>
                  <a:pt x="40" y="77"/>
                </a:cubicBezTo>
                <a:cubicBezTo>
                  <a:pt x="36" y="76"/>
                  <a:pt x="33" y="75"/>
                  <a:pt x="33" y="72"/>
                </a:cubicBezTo>
                <a:cubicBezTo>
                  <a:pt x="13" y="76"/>
                  <a:pt x="0" y="87"/>
                  <a:pt x="0" y="102"/>
                </a:cubicBezTo>
                <a:cubicBezTo>
                  <a:pt x="0" y="119"/>
                  <a:pt x="1" y="131"/>
                  <a:pt x="3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9" y="131"/>
                  <a:pt x="101" y="119"/>
                  <a:pt x="101" y="102"/>
                </a:cubicBezTo>
                <a:cubicBezTo>
                  <a:pt x="101" y="88"/>
                  <a:pt x="87" y="77"/>
                  <a:pt x="67" y="72"/>
                </a:cubicBezTo>
                <a:close/>
                <a:moveTo>
                  <a:pt x="18" y="122"/>
                </a:moveTo>
                <a:cubicBezTo>
                  <a:pt x="18" y="125"/>
                  <a:pt x="21" y="128"/>
                  <a:pt x="25" y="128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5" y="127"/>
                  <a:pt x="35" y="126"/>
                  <a:pt x="35" y="125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1" y="115"/>
                  <a:pt x="18" y="118"/>
                  <a:pt x="18" y="122"/>
                </a:cubicBezTo>
                <a:close/>
                <a:moveTo>
                  <a:pt x="54" y="84"/>
                </a:moveTo>
                <a:cubicBezTo>
                  <a:pt x="55" y="82"/>
                  <a:pt x="56" y="79"/>
                  <a:pt x="58" y="78"/>
                </a:cubicBezTo>
                <a:cubicBezTo>
                  <a:pt x="55" y="78"/>
                  <a:pt x="51" y="78"/>
                  <a:pt x="48" y="78"/>
                </a:cubicBezTo>
                <a:cubicBezTo>
                  <a:pt x="34" y="109"/>
                  <a:pt x="34" y="109"/>
                  <a:pt x="34" y="109"/>
                </a:cubicBezTo>
                <a:cubicBezTo>
                  <a:pt x="43" y="109"/>
                  <a:pt x="43" y="109"/>
                  <a:pt x="43" y="109"/>
                </a:cubicBezTo>
                <a:lnTo>
                  <a:pt x="54" y="84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77126" tIns="38570" rIns="77126" bIns="38570" numCol="1" anchor="t" anchorCtr="0" compatLnSpc="1"/>
          <a:lstStyle/>
          <a:p>
            <a:pPr defTabSz="770890">
              <a:defRPr/>
            </a:pPr>
            <a:endParaRPr lang="zh-CN" altLang="en-US" sz="1605" kern="0">
              <a:solidFill>
                <a:srgbClr val="44546A"/>
              </a:solidFill>
              <a:ea typeface="微软雅黑" panose="020B0503020204020204" pitchFamily="34" charset="-122"/>
            </a:endParaRPr>
          </a:p>
        </p:txBody>
      </p:sp>
      <p:sp>
        <p:nvSpPr>
          <p:cNvPr id="103" name="Freeform 23"/>
          <p:cNvSpPr>
            <a:spLocks noEditPoints="1"/>
          </p:cNvSpPr>
          <p:nvPr/>
        </p:nvSpPr>
        <p:spPr bwMode="auto">
          <a:xfrm>
            <a:off x="10070766" y="2493295"/>
            <a:ext cx="484882" cy="415230"/>
          </a:xfrm>
          <a:custGeom>
            <a:avLst/>
            <a:gdLst>
              <a:gd name="T0" fmla="*/ 81 w 153"/>
              <a:gd name="T1" fmla="*/ 19 h 131"/>
              <a:gd name="T2" fmla="*/ 72 w 153"/>
              <a:gd name="T3" fmla="*/ 19 h 131"/>
              <a:gd name="T4" fmla="*/ 0 w 153"/>
              <a:gd name="T5" fmla="*/ 27 h 131"/>
              <a:gd name="T6" fmla="*/ 72 w 153"/>
              <a:gd name="T7" fmla="*/ 54 h 131"/>
              <a:gd name="T8" fmla="*/ 96 w 153"/>
              <a:gd name="T9" fmla="*/ 31 h 131"/>
              <a:gd name="T10" fmla="*/ 81 w 153"/>
              <a:gd name="T11" fmla="*/ 82 h 131"/>
              <a:gd name="T12" fmla="*/ 72 w 153"/>
              <a:gd name="T13" fmla="*/ 87 h 131"/>
              <a:gd name="T14" fmla="*/ 62 w 153"/>
              <a:gd name="T15" fmla="*/ 100 h 131"/>
              <a:gd name="T16" fmla="*/ 70 w 153"/>
              <a:gd name="T17" fmla="*/ 104 h 131"/>
              <a:gd name="T18" fmla="*/ 71 w 153"/>
              <a:gd name="T19" fmla="*/ 97 h 131"/>
              <a:gd name="T20" fmla="*/ 76 w 153"/>
              <a:gd name="T21" fmla="*/ 94 h 131"/>
              <a:gd name="T22" fmla="*/ 80 w 153"/>
              <a:gd name="T23" fmla="*/ 91 h 131"/>
              <a:gd name="T24" fmla="*/ 85 w 153"/>
              <a:gd name="T25" fmla="*/ 89 h 131"/>
              <a:gd name="T26" fmla="*/ 95 w 153"/>
              <a:gd name="T27" fmla="*/ 74 h 131"/>
              <a:gd name="T28" fmla="*/ 90 w 153"/>
              <a:gd name="T29" fmla="*/ 65 h 131"/>
              <a:gd name="T30" fmla="*/ 88 w 153"/>
              <a:gd name="T31" fmla="*/ 74 h 131"/>
              <a:gd name="T32" fmla="*/ 89 w 153"/>
              <a:gd name="T33" fmla="*/ 111 h 131"/>
              <a:gd name="T34" fmla="*/ 87 w 153"/>
              <a:gd name="T35" fmla="*/ 121 h 131"/>
              <a:gd name="T36" fmla="*/ 81 w 153"/>
              <a:gd name="T37" fmla="*/ 127 h 131"/>
              <a:gd name="T38" fmla="*/ 88 w 153"/>
              <a:gd name="T39" fmla="*/ 129 h 131"/>
              <a:gd name="T40" fmla="*/ 89 w 153"/>
              <a:gd name="T41" fmla="*/ 111 h 131"/>
              <a:gd name="T42" fmla="*/ 53 w 153"/>
              <a:gd name="T43" fmla="*/ 48 h 131"/>
              <a:gd name="T44" fmla="*/ 52 w 153"/>
              <a:gd name="T45" fmla="*/ 46 h 131"/>
              <a:gd name="T46" fmla="*/ 56 w 153"/>
              <a:gd name="T47" fmla="*/ 42 h 131"/>
              <a:gd name="T48" fmla="*/ 63 w 153"/>
              <a:gd name="T49" fmla="*/ 43 h 131"/>
              <a:gd name="T50" fmla="*/ 68 w 153"/>
              <a:gd name="T51" fmla="*/ 40 h 131"/>
              <a:gd name="T52" fmla="*/ 45 w 153"/>
              <a:gd name="T53" fmla="*/ 46 h 131"/>
              <a:gd name="T54" fmla="*/ 62 w 153"/>
              <a:gd name="T55" fmla="*/ 61 h 131"/>
              <a:gd name="T56" fmla="*/ 87 w 153"/>
              <a:gd name="T57" fmla="*/ 35 h 131"/>
              <a:gd name="T58" fmla="*/ 91 w 153"/>
              <a:gd name="T59" fmla="*/ 44 h 131"/>
              <a:gd name="T60" fmla="*/ 99 w 153"/>
              <a:gd name="T61" fmla="*/ 43 h 131"/>
              <a:gd name="T62" fmla="*/ 70 w 153"/>
              <a:gd name="T63" fmla="*/ 59 h 131"/>
              <a:gd name="T64" fmla="*/ 62 w 153"/>
              <a:gd name="T65" fmla="*/ 85 h 131"/>
              <a:gd name="T66" fmla="*/ 80 w 153"/>
              <a:gd name="T67" fmla="*/ 80 h 131"/>
              <a:gd name="T68" fmla="*/ 72 w 153"/>
              <a:gd name="T69" fmla="*/ 71 h 131"/>
              <a:gd name="T70" fmla="*/ 67 w 153"/>
              <a:gd name="T71" fmla="*/ 75 h 131"/>
              <a:gd name="T72" fmla="*/ 75 w 153"/>
              <a:gd name="T73" fmla="*/ 68 h 131"/>
              <a:gd name="T74" fmla="*/ 83 w 153"/>
              <a:gd name="T75" fmla="*/ 65 h 131"/>
              <a:gd name="T76" fmla="*/ 102 w 153"/>
              <a:gd name="T77" fmla="*/ 57 h 131"/>
              <a:gd name="T78" fmla="*/ 86 w 153"/>
              <a:gd name="T79" fmla="*/ 110 h 131"/>
              <a:gd name="T80" fmla="*/ 92 w 153"/>
              <a:gd name="T81" fmla="*/ 100 h 131"/>
              <a:gd name="T82" fmla="*/ 78 w 153"/>
              <a:gd name="T83" fmla="*/ 95 h 131"/>
              <a:gd name="T84" fmla="*/ 72 w 153"/>
              <a:gd name="T85" fmla="*/ 100 h 131"/>
              <a:gd name="T86" fmla="*/ 79 w 153"/>
              <a:gd name="T87" fmla="*/ 100 h 131"/>
              <a:gd name="T88" fmla="*/ 79 w 153"/>
              <a:gd name="T89" fmla="*/ 100 h 131"/>
              <a:gd name="T90" fmla="*/ 81 w 153"/>
              <a:gd name="T91" fmla="*/ 98 h 131"/>
              <a:gd name="T92" fmla="*/ 81 w 153"/>
              <a:gd name="T93" fmla="*/ 102 h 131"/>
              <a:gd name="T94" fmla="*/ 78 w 153"/>
              <a:gd name="T95" fmla="*/ 104 h 131"/>
              <a:gd name="T96" fmla="*/ 67 w 153"/>
              <a:gd name="T97" fmla="*/ 109 h 131"/>
              <a:gd name="T98" fmla="*/ 56 w 153"/>
              <a:gd name="T99" fmla="*/ 120 h 131"/>
              <a:gd name="T100" fmla="*/ 74 w 153"/>
              <a:gd name="T101" fmla="*/ 127 h 131"/>
              <a:gd name="T102" fmla="*/ 79 w 153"/>
              <a:gd name="T103" fmla="*/ 11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53" h="131">
                <a:moveTo>
                  <a:pt x="127" y="20"/>
                </a:moveTo>
                <a:cubicBezTo>
                  <a:pt x="120" y="14"/>
                  <a:pt x="114" y="7"/>
                  <a:pt x="103" y="8"/>
                </a:cubicBezTo>
                <a:cubicBezTo>
                  <a:pt x="94" y="8"/>
                  <a:pt x="84" y="25"/>
                  <a:pt x="81" y="30"/>
                </a:cubicBezTo>
                <a:cubicBezTo>
                  <a:pt x="81" y="19"/>
                  <a:pt x="81" y="19"/>
                  <a:pt x="81" y="19"/>
                </a:cubicBezTo>
                <a:cubicBezTo>
                  <a:pt x="84" y="17"/>
                  <a:pt x="86" y="14"/>
                  <a:pt x="86" y="10"/>
                </a:cubicBezTo>
                <a:cubicBezTo>
                  <a:pt x="86" y="5"/>
                  <a:pt x="82" y="0"/>
                  <a:pt x="76" y="0"/>
                </a:cubicBezTo>
                <a:cubicBezTo>
                  <a:pt x="71" y="0"/>
                  <a:pt x="67" y="5"/>
                  <a:pt x="67" y="10"/>
                </a:cubicBezTo>
                <a:cubicBezTo>
                  <a:pt x="67" y="14"/>
                  <a:pt x="69" y="17"/>
                  <a:pt x="72" y="19"/>
                </a:cubicBezTo>
                <a:cubicBezTo>
                  <a:pt x="72" y="30"/>
                  <a:pt x="72" y="30"/>
                  <a:pt x="72" y="30"/>
                </a:cubicBezTo>
                <a:cubicBezTo>
                  <a:pt x="69" y="25"/>
                  <a:pt x="59" y="8"/>
                  <a:pt x="50" y="8"/>
                </a:cubicBezTo>
                <a:cubicBezTo>
                  <a:pt x="39" y="7"/>
                  <a:pt x="33" y="14"/>
                  <a:pt x="25" y="20"/>
                </a:cubicBezTo>
                <a:cubicBezTo>
                  <a:pt x="18" y="27"/>
                  <a:pt x="0" y="27"/>
                  <a:pt x="0" y="27"/>
                </a:cubicBezTo>
                <a:cubicBezTo>
                  <a:pt x="0" y="27"/>
                  <a:pt x="9" y="41"/>
                  <a:pt x="25" y="42"/>
                </a:cubicBezTo>
                <a:cubicBezTo>
                  <a:pt x="40" y="42"/>
                  <a:pt x="47" y="30"/>
                  <a:pt x="57" y="31"/>
                </a:cubicBezTo>
                <a:cubicBezTo>
                  <a:pt x="64" y="31"/>
                  <a:pt x="70" y="34"/>
                  <a:pt x="72" y="36"/>
                </a:cubicBezTo>
                <a:cubicBezTo>
                  <a:pt x="72" y="54"/>
                  <a:pt x="72" y="54"/>
                  <a:pt x="72" y="54"/>
                </a:cubicBezTo>
                <a:cubicBezTo>
                  <a:pt x="73" y="54"/>
                  <a:pt x="74" y="54"/>
                  <a:pt x="75" y="55"/>
                </a:cubicBezTo>
                <a:cubicBezTo>
                  <a:pt x="77" y="54"/>
                  <a:pt x="79" y="53"/>
                  <a:pt x="81" y="53"/>
                </a:cubicBezTo>
                <a:cubicBezTo>
                  <a:pt x="81" y="36"/>
                  <a:pt x="81" y="36"/>
                  <a:pt x="81" y="36"/>
                </a:cubicBezTo>
                <a:cubicBezTo>
                  <a:pt x="83" y="34"/>
                  <a:pt x="89" y="31"/>
                  <a:pt x="96" y="31"/>
                </a:cubicBezTo>
                <a:cubicBezTo>
                  <a:pt x="106" y="30"/>
                  <a:pt x="113" y="42"/>
                  <a:pt x="128" y="42"/>
                </a:cubicBezTo>
                <a:cubicBezTo>
                  <a:pt x="144" y="41"/>
                  <a:pt x="153" y="27"/>
                  <a:pt x="153" y="27"/>
                </a:cubicBezTo>
                <a:cubicBezTo>
                  <a:pt x="153" y="27"/>
                  <a:pt x="135" y="27"/>
                  <a:pt x="127" y="20"/>
                </a:cubicBezTo>
                <a:close/>
                <a:moveTo>
                  <a:pt x="81" y="82"/>
                </a:moveTo>
                <a:cubicBezTo>
                  <a:pt x="81" y="82"/>
                  <a:pt x="81" y="82"/>
                  <a:pt x="80" y="83"/>
                </a:cubicBezTo>
                <a:cubicBezTo>
                  <a:pt x="79" y="83"/>
                  <a:pt x="78" y="84"/>
                  <a:pt x="77" y="85"/>
                </a:cubicBezTo>
                <a:cubicBezTo>
                  <a:pt x="76" y="85"/>
                  <a:pt x="75" y="86"/>
                  <a:pt x="74" y="86"/>
                </a:cubicBezTo>
                <a:cubicBezTo>
                  <a:pt x="73" y="87"/>
                  <a:pt x="73" y="87"/>
                  <a:pt x="72" y="87"/>
                </a:cubicBezTo>
                <a:cubicBezTo>
                  <a:pt x="72" y="88"/>
                  <a:pt x="71" y="88"/>
                  <a:pt x="71" y="88"/>
                </a:cubicBezTo>
                <a:cubicBezTo>
                  <a:pt x="70" y="89"/>
                  <a:pt x="69" y="89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5" y="92"/>
                  <a:pt x="62" y="95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102"/>
                  <a:pt x="63" y="105"/>
                  <a:pt x="65" y="107"/>
                </a:cubicBezTo>
                <a:cubicBezTo>
                  <a:pt x="66" y="106"/>
                  <a:pt x="68" y="105"/>
                  <a:pt x="69" y="105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1" y="104"/>
                  <a:pt x="72" y="104"/>
                  <a:pt x="72" y="104"/>
                </a:cubicBezTo>
                <a:cubicBezTo>
                  <a:pt x="72" y="103"/>
                  <a:pt x="72" y="103"/>
                  <a:pt x="71" y="103"/>
                </a:cubicBezTo>
                <a:cubicBezTo>
                  <a:pt x="70" y="102"/>
                  <a:pt x="70" y="101"/>
                  <a:pt x="70" y="100"/>
                </a:cubicBezTo>
                <a:cubicBezTo>
                  <a:pt x="70" y="99"/>
                  <a:pt x="70" y="98"/>
                  <a:pt x="71" y="97"/>
                </a:cubicBezTo>
                <a:cubicBezTo>
                  <a:pt x="71" y="97"/>
                  <a:pt x="72" y="96"/>
                  <a:pt x="72" y="96"/>
                </a:cubicBezTo>
                <a:cubicBezTo>
                  <a:pt x="73" y="96"/>
                  <a:pt x="73" y="95"/>
                  <a:pt x="74" y="95"/>
                </a:cubicBezTo>
                <a:cubicBezTo>
                  <a:pt x="74" y="95"/>
                  <a:pt x="74" y="95"/>
                  <a:pt x="74" y="95"/>
                </a:cubicBezTo>
                <a:cubicBezTo>
                  <a:pt x="75" y="94"/>
                  <a:pt x="75" y="94"/>
                  <a:pt x="76" y="94"/>
                </a:cubicBezTo>
                <a:cubicBezTo>
                  <a:pt x="77" y="93"/>
                  <a:pt x="77" y="93"/>
                  <a:pt x="78" y="92"/>
                </a:cubicBezTo>
                <a:cubicBezTo>
                  <a:pt x="79" y="92"/>
                  <a:pt x="79" y="92"/>
                  <a:pt x="80" y="91"/>
                </a:cubicBezTo>
                <a:cubicBezTo>
                  <a:pt x="80" y="91"/>
                  <a:pt x="80" y="91"/>
                  <a:pt x="80" y="91"/>
                </a:cubicBezTo>
                <a:cubicBezTo>
                  <a:pt x="80" y="91"/>
                  <a:pt x="80" y="91"/>
                  <a:pt x="80" y="91"/>
                </a:cubicBezTo>
                <a:cubicBezTo>
                  <a:pt x="80" y="91"/>
                  <a:pt x="80" y="91"/>
                  <a:pt x="81" y="91"/>
                </a:cubicBezTo>
                <a:cubicBezTo>
                  <a:pt x="81" y="91"/>
                  <a:pt x="82" y="90"/>
                  <a:pt x="82" y="90"/>
                </a:cubicBezTo>
                <a:cubicBezTo>
                  <a:pt x="82" y="90"/>
                  <a:pt x="82" y="90"/>
                  <a:pt x="83" y="90"/>
                </a:cubicBezTo>
                <a:cubicBezTo>
                  <a:pt x="83" y="89"/>
                  <a:pt x="84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7" y="87"/>
                  <a:pt x="88" y="86"/>
                  <a:pt x="90" y="84"/>
                </a:cubicBezTo>
                <a:cubicBezTo>
                  <a:pt x="93" y="82"/>
                  <a:pt x="95" y="78"/>
                  <a:pt x="95" y="74"/>
                </a:cubicBezTo>
                <a:cubicBezTo>
                  <a:pt x="95" y="74"/>
                  <a:pt x="95" y="74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0"/>
                  <a:pt x="93" y="67"/>
                  <a:pt x="91" y="65"/>
                </a:cubicBezTo>
                <a:cubicBezTo>
                  <a:pt x="91" y="65"/>
                  <a:pt x="90" y="65"/>
                  <a:pt x="90" y="65"/>
                </a:cubicBezTo>
                <a:cubicBezTo>
                  <a:pt x="90" y="65"/>
                  <a:pt x="90" y="65"/>
                  <a:pt x="89" y="65"/>
                </a:cubicBezTo>
                <a:cubicBezTo>
                  <a:pt x="86" y="66"/>
                  <a:pt x="84" y="67"/>
                  <a:pt x="81" y="68"/>
                </a:cubicBezTo>
                <a:cubicBezTo>
                  <a:pt x="84" y="69"/>
                  <a:pt x="86" y="70"/>
                  <a:pt x="87" y="71"/>
                </a:cubicBezTo>
                <a:cubicBezTo>
                  <a:pt x="88" y="72"/>
                  <a:pt x="88" y="73"/>
                  <a:pt x="88" y="74"/>
                </a:cubicBezTo>
                <a:cubicBezTo>
                  <a:pt x="88" y="75"/>
                  <a:pt x="87" y="76"/>
                  <a:pt x="86" y="78"/>
                </a:cubicBezTo>
                <a:cubicBezTo>
                  <a:pt x="85" y="79"/>
                  <a:pt x="83" y="81"/>
                  <a:pt x="81" y="82"/>
                </a:cubicBezTo>
                <a:close/>
                <a:moveTo>
                  <a:pt x="89" y="111"/>
                </a:moveTo>
                <a:cubicBezTo>
                  <a:pt x="89" y="111"/>
                  <a:pt x="89" y="111"/>
                  <a:pt x="89" y="111"/>
                </a:cubicBezTo>
                <a:cubicBezTo>
                  <a:pt x="86" y="113"/>
                  <a:pt x="84" y="115"/>
                  <a:pt x="81" y="116"/>
                </a:cubicBezTo>
                <a:cubicBezTo>
                  <a:pt x="84" y="117"/>
                  <a:pt x="86" y="118"/>
                  <a:pt x="88" y="119"/>
                </a:cubicBezTo>
                <a:cubicBezTo>
                  <a:pt x="89" y="120"/>
                  <a:pt x="89" y="120"/>
                  <a:pt x="89" y="120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6" y="122"/>
                  <a:pt x="85" y="122"/>
                  <a:pt x="84" y="122"/>
                </a:cubicBezTo>
                <a:cubicBezTo>
                  <a:pt x="84" y="123"/>
                  <a:pt x="83" y="123"/>
                  <a:pt x="83" y="123"/>
                </a:cubicBezTo>
                <a:cubicBezTo>
                  <a:pt x="82" y="123"/>
                  <a:pt x="80" y="125"/>
                  <a:pt x="80" y="126"/>
                </a:cubicBezTo>
                <a:cubicBezTo>
                  <a:pt x="80" y="126"/>
                  <a:pt x="80" y="127"/>
                  <a:pt x="81" y="127"/>
                </a:cubicBezTo>
                <a:cubicBezTo>
                  <a:pt x="81" y="129"/>
                  <a:pt x="82" y="130"/>
                  <a:pt x="84" y="130"/>
                </a:cubicBezTo>
                <a:cubicBezTo>
                  <a:pt x="84" y="130"/>
                  <a:pt x="85" y="130"/>
                  <a:pt x="85" y="130"/>
                </a:cubicBezTo>
                <a:cubicBezTo>
                  <a:pt x="85" y="130"/>
                  <a:pt x="85" y="130"/>
                  <a:pt x="86" y="129"/>
                </a:cubicBezTo>
                <a:cubicBezTo>
                  <a:pt x="86" y="129"/>
                  <a:pt x="87" y="129"/>
                  <a:pt x="88" y="129"/>
                </a:cubicBezTo>
                <a:cubicBezTo>
                  <a:pt x="90" y="128"/>
                  <a:pt x="92" y="127"/>
                  <a:pt x="93" y="125"/>
                </a:cubicBezTo>
                <a:cubicBezTo>
                  <a:pt x="95" y="124"/>
                  <a:pt x="96" y="123"/>
                  <a:pt x="96" y="120"/>
                </a:cubicBezTo>
                <a:cubicBezTo>
                  <a:pt x="96" y="118"/>
                  <a:pt x="95" y="116"/>
                  <a:pt x="93" y="114"/>
                </a:cubicBezTo>
                <a:cubicBezTo>
                  <a:pt x="92" y="113"/>
                  <a:pt x="90" y="112"/>
                  <a:pt x="89" y="111"/>
                </a:cubicBezTo>
                <a:close/>
                <a:moveTo>
                  <a:pt x="69" y="57"/>
                </a:moveTo>
                <a:cubicBezTo>
                  <a:pt x="70" y="56"/>
                  <a:pt x="70" y="56"/>
                  <a:pt x="71" y="56"/>
                </a:cubicBezTo>
                <a:cubicBezTo>
                  <a:pt x="68" y="55"/>
                  <a:pt x="64" y="54"/>
                  <a:pt x="62" y="53"/>
                </a:cubicBezTo>
                <a:cubicBezTo>
                  <a:pt x="57" y="51"/>
                  <a:pt x="54" y="49"/>
                  <a:pt x="53" y="48"/>
                </a:cubicBezTo>
                <a:cubicBezTo>
                  <a:pt x="53" y="47"/>
                  <a:pt x="52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2" y="44"/>
                  <a:pt x="53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4" y="42"/>
                  <a:pt x="55" y="42"/>
                  <a:pt x="56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7" y="42"/>
                  <a:pt x="57" y="42"/>
                  <a:pt x="57" y="42"/>
                </a:cubicBezTo>
                <a:cubicBezTo>
                  <a:pt x="59" y="42"/>
                  <a:pt x="61" y="42"/>
                  <a:pt x="62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4" y="43"/>
                  <a:pt x="64" y="43"/>
                </a:cubicBezTo>
                <a:cubicBezTo>
                  <a:pt x="66" y="43"/>
                  <a:pt x="67" y="42"/>
                  <a:pt x="67" y="41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8"/>
                  <a:pt x="67" y="37"/>
                  <a:pt x="66" y="36"/>
                </a:cubicBezTo>
                <a:cubicBezTo>
                  <a:pt x="65" y="36"/>
                  <a:pt x="61" y="35"/>
                  <a:pt x="56" y="34"/>
                </a:cubicBezTo>
                <a:cubicBezTo>
                  <a:pt x="54" y="34"/>
                  <a:pt x="51" y="35"/>
                  <a:pt x="49" y="37"/>
                </a:cubicBezTo>
                <a:cubicBezTo>
                  <a:pt x="46" y="39"/>
                  <a:pt x="45" y="42"/>
                  <a:pt x="45" y="46"/>
                </a:cubicBezTo>
                <a:cubicBezTo>
                  <a:pt x="45" y="46"/>
                  <a:pt x="45" y="46"/>
                  <a:pt x="45" y="46"/>
                </a:cubicBezTo>
                <a:cubicBezTo>
                  <a:pt x="45" y="48"/>
                  <a:pt x="46" y="51"/>
                  <a:pt x="47" y="52"/>
                </a:cubicBezTo>
                <a:cubicBezTo>
                  <a:pt x="48" y="54"/>
                  <a:pt x="50" y="55"/>
                  <a:pt x="52" y="56"/>
                </a:cubicBezTo>
                <a:cubicBezTo>
                  <a:pt x="55" y="58"/>
                  <a:pt x="58" y="59"/>
                  <a:pt x="62" y="61"/>
                </a:cubicBezTo>
                <a:cubicBezTo>
                  <a:pt x="64" y="59"/>
                  <a:pt x="67" y="58"/>
                  <a:pt x="69" y="57"/>
                </a:cubicBezTo>
                <a:close/>
                <a:moveTo>
                  <a:pt x="105" y="36"/>
                </a:moveTo>
                <a:cubicBezTo>
                  <a:pt x="102" y="34"/>
                  <a:pt x="99" y="33"/>
                  <a:pt x="96" y="33"/>
                </a:cubicBezTo>
                <a:cubicBezTo>
                  <a:pt x="91" y="33"/>
                  <a:pt x="87" y="35"/>
                  <a:pt x="87" y="35"/>
                </a:cubicBezTo>
                <a:cubicBezTo>
                  <a:pt x="85" y="36"/>
                  <a:pt x="83" y="39"/>
                  <a:pt x="84" y="41"/>
                </a:cubicBezTo>
                <a:cubicBezTo>
                  <a:pt x="85" y="43"/>
                  <a:pt x="87" y="44"/>
                  <a:pt x="89" y="44"/>
                </a:cubicBezTo>
                <a:cubicBezTo>
                  <a:pt x="89" y="44"/>
                  <a:pt x="90" y="44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2" y="44"/>
                  <a:pt x="94" y="43"/>
                  <a:pt x="96" y="43"/>
                </a:cubicBezTo>
                <a:cubicBezTo>
                  <a:pt x="96" y="43"/>
                  <a:pt x="96" y="43"/>
                  <a:pt x="96" y="43"/>
                </a:cubicBezTo>
                <a:cubicBezTo>
                  <a:pt x="98" y="43"/>
                  <a:pt x="99" y="43"/>
                  <a:pt x="99" y="43"/>
                </a:cubicBezTo>
                <a:cubicBezTo>
                  <a:pt x="99" y="44"/>
                  <a:pt x="99" y="44"/>
                  <a:pt x="99" y="46"/>
                </a:cubicBezTo>
                <a:cubicBezTo>
                  <a:pt x="99" y="46"/>
                  <a:pt x="99" y="46"/>
                  <a:pt x="99" y="47"/>
                </a:cubicBezTo>
                <a:cubicBezTo>
                  <a:pt x="98" y="48"/>
                  <a:pt x="95" y="50"/>
                  <a:pt x="91" y="52"/>
                </a:cubicBezTo>
                <a:cubicBezTo>
                  <a:pt x="85" y="54"/>
                  <a:pt x="77" y="56"/>
                  <a:pt x="70" y="59"/>
                </a:cubicBezTo>
                <a:cubicBezTo>
                  <a:pt x="67" y="60"/>
                  <a:pt x="64" y="62"/>
                  <a:pt x="61" y="64"/>
                </a:cubicBezTo>
                <a:cubicBezTo>
                  <a:pt x="59" y="66"/>
                  <a:pt x="57" y="69"/>
                  <a:pt x="57" y="73"/>
                </a:cubicBezTo>
                <a:cubicBezTo>
                  <a:pt x="57" y="74"/>
                  <a:pt x="57" y="75"/>
                  <a:pt x="57" y="75"/>
                </a:cubicBezTo>
                <a:cubicBezTo>
                  <a:pt x="57" y="79"/>
                  <a:pt x="59" y="83"/>
                  <a:pt x="62" y="85"/>
                </a:cubicBezTo>
                <a:cubicBezTo>
                  <a:pt x="63" y="87"/>
                  <a:pt x="65" y="88"/>
                  <a:pt x="66" y="89"/>
                </a:cubicBezTo>
                <a:cubicBezTo>
                  <a:pt x="66" y="89"/>
                  <a:pt x="66" y="88"/>
                  <a:pt x="66" y="88"/>
                </a:cubicBezTo>
                <a:cubicBezTo>
                  <a:pt x="68" y="87"/>
                  <a:pt x="70" y="86"/>
                  <a:pt x="72" y="84"/>
                </a:cubicBezTo>
                <a:cubicBezTo>
                  <a:pt x="75" y="83"/>
                  <a:pt x="78" y="81"/>
                  <a:pt x="80" y="80"/>
                </a:cubicBezTo>
                <a:cubicBezTo>
                  <a:pt x="80" y="80"/>
                  <a:pt x="80" y="80"/>
                  <a:pt x="81" y="80"/>
                </a:cubicBezTo>
                <a:cubicBezTo>
                  <a:pt x="81" y="70"/>
                  <a:pt x="81" y="70"/>
                  <a:pt x="81" y="70"/>
                </a:cubicBezTo>
                <a:cubicBezTo>
                  <a:pt x="80" y="70"/>
                  <a:pt x="79" y="69"/>
                  <a:pt x="78" y="69"/>
                </a:cubicBezTo>
                <a:cubicBezTo>
                  <a:pt x="76" y="70"/>
                  <a:pt x="74" y="71"/>
                  <a:pt x="72" y="7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0" y="80"/>
                  <a:pt x="69" y="78"/>
                  <a:pt x="68" y="77"/>
                </a:cubicBezTo>
                <a:cubicBezTo>
                  <a:pt x="67" y="76"/>
                  <a:pt x="67" y="76"/>
                  <a:pt x="67" y="75"/>
                </a:cubicBezTo>
                <a:cubicBezTo>
                  <a:pt x="66" y="75"/>
                  <a:pt x="66" y="74"/>
                  <a:pt x="66" y="73"/>
                </a:cubicBezTo>
                <a:cubicBezTo>
                  <a:pt x="66" y="73"/>
                  <a:pt x="66" y="73"/>
                  <a:pt x="67" y="72"/>
                </a:cubicBezTo>
                <a:cubicBezTo>
                  <a:pt x="68" y="71"/>
                  <a:pt x="70" y="70"/>
                  <a:pt x="73" y="69"/>
                </a:cubicBezTo>
                <a:cubicBezTo>
                  <a:pt x="73" y="68"/>
                  <a:pt x="75" y="68"/>
                  <a:pt x="75" y="68"/>
                </a:cubicBezTo>
                <a:cubicBezTo>
                  <a:pt x="76" y="67"/>
                  <a:pt x="76" y="67"/>
                  <a:pt x="76" y="67"/>
                </a:cubicBezTo>
                <a:cubicBezTo>
                  <a:pt x="76" y="67"/>
                  <a:pt x="78" y="67"/>
                  <a:pt x="78" y="66"/>
                </a:cubicBezTo>
                <a:cubicBezTo>
                  <a:pt x="78" y="66"/>
                  <a:pt x="79" y="66"/>
                  <a:pt x="79" y="66"/>
                </a:cubicBezTo>
                <a:cubicBezTo>
                  <a:pt x="80" y="66"/>
                  <a:pt x="81" y="65"/>
                  <a:pt x="83" y="65"/>
                </a:cubicBezTo>
                <a:cubicBezTo>
                  <a:pt x="83" y="65"/>
                  <a:pt x="83" y="64"/>
                  <a:pt x="84" y="64"/>
                </a:cubicBezTo>
                <a:cubicBezTo>
                  <a:pt x="85" y="64"/>
                  <a:pt x="86" y="63"/>
                  <a:pt x="88" y="63"/>
                </a:cubicBezTo>
                <a:cubicBezTo>
                  <a:pt x="88" y="63"/>
                  <a:pt x="88" y="63"/>
                  <a:pt x="88" y="63"/>
                </a:cubicBezTo>
                <a:cubicBezTo>
                  <a:pt x="93" y="61"/>
                  <a:pt x="98" y="60"/>
                  <a:pt x="102" y="57"/>
                </a:cubicBezTo>
                <a:cubicBezTo>
                  <a:pt x="103" y="56"/>
                  <a:pt x="105" y="55"/>
                  <a:pt x="107" y="53"/>
                </a:cubicBezTo>
                <a:cubicBezTo>
                  <a:pt x="108" y="51"/>
                  <a:pt x="109" y="49"/>
                  <a:pt x="109" y="46"/>
                </a:cubicBezTo>
                <a:cubicBezTo>
                  <a:pt x="109" y="42"/>
                  <a:pt x="108" y="38"/>
                  <a:pt x="105" y="36"/>
                </a:cubicBezTo>
                <a:close/>
                <a:moveTo>
                  <a:pt x="86" y="110"/>
                </a:moveTo>
                <a:cubicBezTo>
                  <a:pt x="86" y="110"/>
                  <a:pt x="86" y="110"/>
                  <a:pt x="86" y="110"/>
                </a:cubicBezTo>
                <a:cubicBezTo>
                  <a:pt x="87" y="110"/>
                  <a:pt x="87" y="110"/>
                  <a:pt x="87" y="109"/>
                </a:cubicBezTo>
                <a:cubicBezTo>
                  <a:pt x="90" y="107"/>
                  <a:pt x="92" y="104"/>
                  <a:pt x="92" y="100"/>
                </a:cubicBezTo>
                <a:cubicBezTo>
                  <a:pt x="92" y="100"/>
                  <a:pt x="92" y="100"/>
                  <a:pt x="92" y="100"/>
                </a:cubicBezTo>
                <a:cubicBezTo>
                  <a:pt x="92" y="100"/>
                  <a:pt x="92" y="100"/>
                  <a:pt x="92" y="100"/>
                </a:cubicBezTo>
                <a:cubicBezTo>
                  <a:pt x="92" y="95"/>
                  <a:pt x="89" y="92"/>
                  <a:pt x="87" y="90"/>
                </a:cubicBezTo>
                <a:cubicBezTo>
                  <a:pt x="84" y="92"/>
                  <a:pt x="82" y="93"/>
                  <a:pt x="80" y="94"/>
                </a:cubicBezTo>
                <a:cubicBezTo>
                  <a:pt x="79" y="95"/>
                  <a:pt x="78" y="95"/>
                  <a:pt x="78" y="95"/>
                </a:cubicBezTo>
                <a:cubicBezTo>
                  <a:pt x="77" y="96"/>
                  <a:pt x="77" y="96"/>
                  <a:pt x="77" y="96"/>
                </a:cubicBezTo>
                <a:cubicBezTo>
                  <a:pt x="75" y="97"/>
                  <a:pt x="74" y="98"/>
                  <a:pt x="73" y="99"/>
                </a:cubicBezTo>
                <a:cubicBezTo>
                  <a:pt x="73" y="99"/>
                  <a:pt x="72" y="99"/>
                  <a:pt x="72" y="99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2" y="101"/>
                  <a:pt x="73" y="101"/>
                  <a:pt x="73" y="101"/>
                </a:cubicBezTo>
                <a:cubicBezTo>
                  <a:pt x="73" y="102"/>
                  <a:pt x="74" y="102"/>
                  <a:pt x="75" y="103"/>
                </a:cubicBezTo>
                <a:cubicBezTo>
                  <a:pt x="77" y="102"/>
                  <a:pt x="78" y="101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80" y="98"/>
                  <a:pt x="80" y="98"/>
                  <a:pt x="80" y="98"/>
                </a:cubicBezTo>
                <a:cubicBezTo>
                  <a:pt x="80" y="98"/>
                  <a:pt x="80" y="98"/>
                  <a:pt x="80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2" y="99"/>
                  <a:pt x="82" y="99"/>
                  <a:pt x="82" y="100"/>
                </a:cubicBezTo>
                <a:cubicBezTo>
                  <a:pt x="82" y="100"/>
                  <a:pt x="82" y="100"/>
                  <a:pt x="82" y="100"/>
                </a:cubicBezTo>
                <a:cubicBezTo>
                  <a:pt x="82" y="100"/>
                  <a:pt x="82" y="100"/>
                  <a:pt x="82" y="100"/>
                </a:cubicBezTo>
                <a:cubicBezTo>
                  <a:pt x="82" y="101"/>
                  <a:pt x="82" y="101"/>
                  <a:pt x="81" y="102"/>
                </a:cubicBezTo>
                <a:cubicBezTo>
                  <a:pt x="81" y="102"/>
                  <a:pt x="81" y="102"/>
                  <a:pt x="81" y="102"/>
                </a:cubicBezTo>
                <a:cubicBezTo>
                  <a:pt x="80" y="102"/>
                  <a:pt x="80" y="103"/>
                  <a:pt x="79" y="103"/>
                </a:cubicBezTo>
                <a:cubicBezTo>
                  <a:pt x="79" y="103"/>
                  <a:pt x="79" y="103"/>
                  <a:pt x="79" y="103"/>
                </a:cubicBezTo>
                <a:cubicBezTo>
                  <a:pt x="79" y="103"/>
                  <a:pt x="78" y="104"/>
                  <a:pt x="78" y="104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7" y="104"/>
                  <a:pt x="76" y="105"/>
                  <a:pt x="75" y="105"/>
                </a:cubicBezTo>
                <a:cubicBezTo>
                  <a:pt x="74" y="106"/>
                  <a:pt x="73" y="106"/>
                  <a:pt x="71" y="107"/>
                </a:cubicBezTo>
                <a:cubicBezTo>
                  <a:pt x="70" y="107"/>
                  <a:pt x="68" y="108"/>
                  <a:pt x="67" y="109"/>
                </a:cubicBezTo>
                <a:cubicBezTo>
                  <a:pt x="67" y="109"/>
                  <a:pt x="67" y="109"/>
                  <a:pt x="67" y="109"/>
                </a:cubicBezTo>
                <a:cubicBezTo>
                  <a:pt x="67" y="109"/>
                  <a:pt x="67" y="109"/>
                  <a:pt x="67" y="109"/>
                </a:cubicBezTo>
                <a:cubicBezTo>
                  <a:pt x="64" y="110"/>
                  <a:pt x="61" y="111"/>
                  <a:pt x="59" y="113"/>
                </a:cubicBezTo>
                <a:cubicBezTo>
                  <a:pt x="57" y="115"/>
                  <a:pt x="56" y="118"/>
                  <a:pt x="56" y="120"/>
                </a:cubicBezTo>
                <a:cubicBezTo>
                  <a:pt x="56" y="123"/>
                  <a:pt x="57" y="125"/>
                  <a:pt x="59" y="126"/>
                </a:cubicBezTo>
                <a:cubicBezTo>
                  <a:pt x="63" y="130"/>
                  <a:pt x="67" y="131"/>
                  <a:pt x="68" y="131"/>
                </a:cubicBezTo>
                <a:cubicBezTo>
                  <a:pt x="68" y="131"/>
                  <a:pt x="68" y="131"/>
                  <a:pt x="69" y="131"/>
                </a:cubicBezTo>
                <a:cubicBezTo>
                  <a:pt x="71" y="131"/>
                  <a:pt x="73" y="130"/>
                  <a:pt x="74" y="127"/>
                </a:cubicBezTo>
                <a:cubicBezTo>
                  <a:pt x="74" y="125"/>
                  <a:pt x="73" y="122"/>
                  <a:pt x="70" y="121"/>
                </a:cubicBezTo>
                <a:cubicBezTo>
                  <a:pt x="70" y="121"/>
                  <a:pt x="70" y="121"/>
                  <a:pt x="69" y="121"/>
                </a:cubicBezTo>
                <a:cubicBezTo>
                  <a:pt x="68" y="121"/>
                  <a:pt x="67" y="120"/>
                  <a:pt x="66" y="120"/>
                </a:cubicBezTo>
                <a:cubicBezTo>
                  <a:pt x="68" y="118"/>
                  <a:pt x="74" y="116"/>
                  <a:pt x="79" y="114"/>
                </a:cubicBezTo>
                <a:cubicBezTo>
                  <a:pt x="81" y="113"/>
                  <a:pt x="84" y="112"/>
                  <a:pt x="86" y="11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77126" tIns="38570" rIns="77126" bIns="38570" numCol="1" anchor="t" anchorCtr="0" compatLnSpc="1"/>
          <a:lstStyle/>
          <a:p>
            <a:pPr defTabSz="770890">
              <a:defRPr/>
            </a:pPr>
            <a:endParaRPr lang="zh-CN" altLang="en-US" sz="1605" kern="0">
              <a:solidFill>
                <a:srgbClr val="44546A"/>
              </a:solidFill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519" y="5734977"/>
            <a:ext cx="4419983" cy="963251"/>
          </a:xfrm>
          <a:prstGeom prst="rect">
            <a:avLst/>
          </a:prstGeom>
        </p:spPr>
      </p:pic>
      <p:sp>
        <p:nvSpPr>
          <p:cNvPr id="105" name="矩形 104"/>
          <p:cNvSpPr/>
          <p:nvPr/>
        </p:nvSpPr>
        <p:spPr>
          <a:xfrm>
            <a:off x="533935" y="247642"/>
            <a:ext cx="6324333" cy="4923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员工福利</a:t>
            </a:r>
            <a:endParaRPr lang="zh-CN" altLang="en-US" sz="3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6" name="矩形 105"/>
          <p:cNvSpPr/>
          <p:nvPr/>
        </p:nvSpPr>
        <p:spPr bwMode="auto">
          <a:xfrm>
            <a:off x="314326" y="266701"/>
            <a:ext cx="114300" cy="4572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314326" y="266701"/>
            <a:ext cx="114300" cy="4572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: 圆角 19"/>
          <p:cNvSpPr/>
          <p:nvPr/>
        </p:nvSpPr>
        <p:spPr bwMode="auto">
          <a:xfrm>
            <a:off x="6202272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6785746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7369220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8306794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8890268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9473742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10535908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1119382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702856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44661" y="3212976"/>
            <a:ext cx="2204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办公环境</a:t>
            </a:r>
            <a:endParaRPr lang="zh-CN" altLang="en-US" sz="1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128085" y="3212976"/>
            <a:ext cx="2204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办公区域</a:t>
            </a:r>
            <a:endParaRPr lang="zh-CN" altLang="en-US" sz="1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16669" y="5734866"/>
            <a:ext cx="2204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办公环境</a:t>
            </a:r>
            <a:endParaRPr lang="zh-CN" altLang="en-US" sz="1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55798" y="5734866"/>
            <a:ext cx="2204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办公区域</a:t>
            </a:r>
            <a:endParaRPr lang="zh-CN" altLang="en-US" sz="1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752394" y="1089214"/>
            <a:ext cx="5146432" cy="4499768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8038330" y="5734866"/>
            <a:ext cx="2204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办公环境</a:t>
            </a:r>
            <a:endParaRPr lang="zh-CN" altLang="en-US" sz="1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4965" y="247436"/>
            <a:ext cx="6324333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en-US" altLang="en-US" sz="3200" b="1" kern="0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轻松的办公体验，整洁的办公环境</a:t>
            </a:r>
            <a:endParaRPr lang="zh-CN" altLang="en-US" sz="3200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76" y="1040150"/>
            <a:ext cx="2864787" cy="21485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641" y="1037813"/>
            <a:ext cx="2859194" cy="21443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08" y="3542514"/>
            <a:ext cx="2807147" cy="21053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529" y="3640407"/>
            <a:ext cx="2615328" cy="19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314326" y="266701"/>
            <a:ext cx="114300" cy="4572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: 圆角 19"/>
          <p:cNvSpPr/>
          <p:nvPr/>
        </p:nvSpPr>
        <p:spPr bwMode="auto">
          <a:xfrm>
            <a:off x="6202272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6785746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7369220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8306794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8890268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9473742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10535908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1119382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702856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4965" y="247436"/>
            <a:ext cx="6324333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en-US" sz="3200" b="1" kern="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就餐</a:t>
            </a:r>
            <a:r>
              <a:rPr lang="en-US" altLang="en-US" sz="3200" b="1" kern="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环境</a:t>
            </a:r>
            <a:endParaRPr lang="zh-CN" altLang="en-US" sz="3200" dirty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7" y="762893"/>
            <a:ext cx="3341139" cy="25058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686" y="762893"/>
            <a:ext cx="3399090" cy="24435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235" y="762892"/>
            <a:ext cx="3115531" cy="233664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55" y="3705035"/>
            <a:ext cx="3341138" cy="250585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662" y="3717032"/>
            <a:ext cx="3341138" cy="250585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369" y="3717032"/>
            <a:ext cx="3341138" cy="25058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28" y="767672"/>
            <a:ext cx="1765666" cy="235517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429" y="816491"/>
            <a:ext cx="1992848" cy="235517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013" y="816491"/>
            <a:ext cx="2157394" cy="235517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556" y="767671"/>
            <a:ext cx="2546632" cy="244575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745" y="816490"/>
            <a:ext cx="2231756" cy="239693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27" y="3596610"/>
            <a:ext cx="2679359" cy="259050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8" y="3213427"/>
            <a:ext cx="1709708" cy="343805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580" y="3393828"/>
            <a:ext cx="3780309" cy="307724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746" y="3213426"/>
            <a:ext cx="3313226" cy="3410171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272028" y="103111"/>
            <a:ext cx="4955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pc="130" dirty="0" smtClean="0">
                <a:solidFill>
                  <a:schemeClr val="accent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项目激励</a:t>
            </a:r>
            <a:endParaRPr lang="en-US" altLang="zh-CN" sz="2400" spc="130" dirty="0" smtClean="0">
              <a:solidFill>
                <a:schemeClr val="accent4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endParaRPr lang="en-US" altLang="zh-CN" sz="2400" spc="130" dirty="0" smtClean="0">
              <a:solidFill>
                <a:schemeClr val="accent4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00"/>
    </mc:Choice>
    <mc:Fallback>
      <p:transition spd="slow" advTm="49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/>
          <p:cNvSpPr/>
          <p:nvPr/>
        </p:nvSpPr>
        <p:spPr bwMode="auto">
          <a:xfrm>
            <a:off x="6202272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6785746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7369220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8306794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8890268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9473742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10535908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1119382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702856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7" y="762893"/>
            <a:ext cx="3341138" cy="25058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452" y="759265"/>
            <a:ext cx="3377130" cy="25328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280" y="777381"/>
            <a:ext cx="3328819" cy="24966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6" y="3861048"/>
            <a:ext cx="3341138" cy="250585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581" y="3856729"/>
            <a:ext cx="3341138" cy="250585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429" y="3783736"/>
            <a:ext cx="3341138" cy="250585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10543" y="96298"/>
            <a:ext cx="4955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pc="130" dirty="0">
                <a:solidFill>
                  <a:schemeClr val="accent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我们精彩</a:t>
            </a:r>
            <a:r>
              <a:rPr lang="zh-CN" altLang="en-US" sz="2400" spc="130" dirty="0" smtClean="0">
                <a:solidFill>
                  <a:schemeClr val="accent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时刻</a:t>
            </a:r>
            <a:endParaRPr lang="zh-CN" altLang="en-US" sz="2400" spc="130" dirty="0">
              <a:solidFill>
                <a:schemeClr val="accent4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322400" y="3404080"/>
            <a:ext cx="333783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季度优秀员工表彰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698163" y="6447820"/>
            <a:ext cx="333783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聚餐活动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333053" y="3292113"/>
            <a:ext cx="333783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植树节活动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/>
          <p:cNvSpPr/>
          <p:nvPr/>
        </p:nvSpPr>
        <p:spPr bwMode="auto">
          <a:xfrm>
            <a:off x="6202272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6785746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7369220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8306794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8890268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9473742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10535908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1119382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702856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7" y="762893"/>
            <a:ext cx="3341138" cy="250585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15" y="721529"/>
            <a:ext cx="2443513" cy="24435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427" y="762893"/>
            <a:ext cx="3341139" cy="25058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6" y="3861048"/>
            <a:ext cx="3341137" cy="250585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686" y="3856729"/>
            <a:ext cx="3341137" cy="250585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035" y="3864342"/>
            <a:ext cx="3341137" cy="250585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10543" y="96298"/>
            <a:ext cx="4955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pc="130" dirty="0">
                <a:solidFill>
                  <a:schemeClr val="accent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我们精彩</a:t>
            </a:r>
            <a:r>
              <a:rPr lang="zh-CN" altLang="en-US" sz="2400" spc="130" dirty="0" smtClean="0">
                <a:solidFill>
                  <a:schemeClr val="accent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时刻</a:t>
            </a:r>
            <a:endParaRPr lang="zh-CN" altLang="en-US" sz="2400" spc="130" dirty="0">
              <a:solidFill>
                <a:schemeClr val="accent4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98163" y="3377688"/>
            <a:ext cx="333783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3.8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礼物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506886" y="6461966"/>
            <a:ext cx="311611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圣诞节活动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105726" y="3375435"/>
            <a:ext cx="32216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3.8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/>
          <p:cNvSpPr/>
          <p:nvPr/>
        </p:nvSpPr>
        <p:spPr bwMode="auto">
          <a:xfrm>
            <a:off x="6202272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6785746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7369220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8306794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8890268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9473742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10535908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1119382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702856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7" y="762893"/>
            <a:ext cx="3341137" cy="250585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326" y="762893"/>
            <a:ext cx="3416497" cy="256237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67" y="793181"/>
            <a:ext cx="3798127" cy="25320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6" y="3861048"/>
            <a:ext cx="3341137" cy="250585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686" y="3856729"/>
            <a:ext cx="3341137" cy="250585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035" y="4003556"/>
            <a:ext cx="3341137" cy="222742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10543" y="96298"/>
            <a:ext cx="4955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pc="130" dirty="0">
                <a:solidFill>
                  <a:schemeClr val="accent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我们精彩</a:t>
            </a:r>
            <a:r>
              <a:rPr lang="zh-CN" altLang="en-US" sz="2400" spc="130" dirty="0" smtClean="0">
                <a:solidFill>
                  <a:schemeClr val="accent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时刻</a:t>
            </a:r>
            <a:endParaRPr lang="zh-CN" altLang="en-US" sz="2400" spc="130" dirty="0">
              <a:solidFill>
                <a:schemeClr val="accent4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98163" y="3377688"/>
            <a:ext cx="333783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学习赢得未来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506886" y="6461966"/>
            <a:ext cx="311611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每周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瑜伽课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105726" y="3375435"/>
            <a:ext cx="32216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中秋活动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/>
          <p:cNvSpPr/>
          <p:nvPr/>
        </p:nvSpPr>
        <p:spPr bwMode="auto">
          <a:xfrm>
            <a:off x="6202272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6785746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7369220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8306794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8890268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9473742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10535908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1119382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702856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76" y="701400"/>
            <a:ext cx="4763743" cy="26740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630" y="711022"/>
            <a:ext cx="3996620" cy="26644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6" y="3999574"/>
            <a:ext cx="3341137" cy="22288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686" y="3995255"/>
            <a:ext cx="3341137" cy="22288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067" y="4003556"/>
            <a:ext cx="3339073" cy="222742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10543" y="96298"/>
            <a:ext cx="4955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pc="130" dirty="0">
                <a:solidFill>
                  <a:schemeClr val="accent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我们精彩</a:t>
            </a:r>
            <a:r>
              <a:rPr lang="zh-CN" altLang="en-US" sz="2400" spc="130" dirty="0" smtClean="0">
                <a:solidFill>
                  <a:schemeClr val="accent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时刻</a:t>
            </a:r>
            <a:endParaRPr lang="zh-CN" altLang="en-US" sz="2400" spc="130" dirty="0">
              <a:solidFill>
                <a:schemeClr val="accent4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66825" y="6423600"/>
            <a:ext cx="311611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20210619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拓展活动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6800" cy="3513222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 bwMode="auto">
          <a:xfrm>
            <a:off x="974254" y="1379621"/>
            <a:ext cx="10248254" cy="4890846"/>
          </a:xfrm>
          <a:prstGeom prst="rect">
            <a:avLst/>
          </a:prstGeom>
          <a:solidFill>
            <a:schemeClr val="accent2">
              <a:alpha val="90000"/>
            </a:schemeClr>
          </a:solidFill>
          <a:ln w="9525" cap="flat" cmpd="sng" algn="ctr">
            <a:solidFill>
              <a:schemeClr val="accent2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TextBox 58"/>
          <p:cNvSpPr txBox="1"/>
          <p:nvPr/>
        </p:nvSpPr>
        <p:spPr>
          <a:xfrm>
            <a:off x="1211302" y="308019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latin typeface="Lifeline JL" panose="00000400000000000000" pitchFamily="2" charset="0"/>
                <a:ea typeface="微软雅黑" panose="020B0503020204020204" pitchFamily="34" charset="-122"/>
                <a:cs typeface="+mn-cs"/>
              </a:rPr>
              <a:t>目录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latin typeface="Lifeline JL" panose="00000400000000000000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TextBox 58"/>
          <p:cNvSpPr txBox="1"/>
          <p:nvPr/>
        </p:nvSpPr>
        <p:spPr>
          <a:xfrm>
            <a:off x="1279047" y="3720047"/>
            <a:ext cx="1148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latin typeface="+mj-ea"/>
                <a:ea typeface="+mj-ea"/>
                <a:cs typeface="+mn-cs"/>
              </a:rPr>
              <a:t>CONTENTS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983259" y="3150751"/>
            <a:ext cx="272716" cy="855275"/>
          </a:xfrm>
          <a:prstGeom prst="rect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3770359" y="2245609"/>
            <a:ext cx="645978" cy="645976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3770359" y="3281317"/>
            <a:ext cx="645978" cy="645976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5" name="椭圆 44"/>
          <p:cNvSpPr/>
          <p:nvPr/>
        </p:nvSpPr>
        <p:spPr bwMode="auto">
          <a:xfrm>
            <a:off x="3770359" y="4295192"/>
            <a:ext cx="645978" cy="645976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8" name="Freeform 33"/>
          <p:cNvSpPr>
            <a:spLocks noEditPoints="1"/>
          </p:cNvSpPr>
          <p:nvPr/>
        </p:nvSpPr>
        <p:spPr bwMode="auto">
          <a:xfrm>
            <a:off x="3907361" y="2412242"/>
            <a:ext cx="336594" cy="358388"/>
          </a:xfrm>
          <a:custGeom>
            <a:avLst/>
            <a:gdLst>
              <a:gd name="T0" fmla="*/ 410 w 538"/>
              <a:gd name="T1" fmla="*/ 124 h 569"/>
              <a:gd name="T2" fmla="*/ 401 w 538"/>
              <a:gd name="T3" fmla="*/ 61 h 569"/>
              <a:gd name="T4" fmla="*/ 440 w 538"/>
              <a:gd name="T5" fmla="*/ 163 h 569"/>
              <a:gd name="T6" fmla="*/ 219 w 538"/>
              <a:gd name="T7" fmla="*/ 191 h 569"/>
              <a:gd name="T8" fmla="*/ 440 w 538"/>
              <a:gd name="T9" fmla="*/ 163 h 569"/>
              <a:gd name="T10" fmla="*/ 219 w 538"/>
              <a:gd name="T11" fmla="*/ 224 h 569"/>
              <a:gd name="T12" fmla="*/ 440 w 538"/>
              <a:gd name="T13" fmla="*/ 253 h 569"/>
              <a:gd name="T14" fmla="*/ 440 w 538"/>
              <a:gd name="T15" fmla="*/ 290 h 569"/>
              <a:gd name="T16" fmla="*/ 368 w 538"/>
              <a:gd name="T17" fmla="*/ 319 h 569"/>
              <a:gd name="T18" fmla="*/ 440 w 538"/>
              <a:gd name="T19" fmla="*/ 290 h 569"/>
              <a:gd name="T20" fmla="*/ 219 w 538"/>
              <a:gd name="T21" fmla="*/ 100 h 569"/>
              <a:gd name="T22" fmla="*/ 344 w 538"/>
              <a:gd name="T23" fmla="*/ 128 h 569"/>
              <a:gd name="T24" fmla="*/ 167 w 538"/>
              <a:gd name="T25" fmla="*/ 469 h 569"/>
              <a:gd name="T26" fmla="*/ 254 w 538"/>
              <a:gd name="T27" fmla="*/ 419 h 569"/>
              <a:gd name="T28" fmla="*/ 167 w 538"/>
              <a:gd name="T29" fmla="*/ 469 h 569"/>
              <a:gd name="T30" fmla="*/ 109 w 538"/>
              <a:gd name="T31" fmla="*/ 384 h 569"/>
              <a:gd name="T32" fmla="*/ 199 w 538"/>
              <a:gd name="T33" fmla="*/ 428 h 569"/>
              <a:gd name="T34" fmla="*/ 210 w 538"/>
              <a:gd name="T35" fmla="*/ 326 h 569"/>
              <a:gd name="T36" fmla="*/ 94 w 538"/>
              <a:gd name="T37" fmla="*/ 241 h 569"/>
              <a:gd name="T38" fmla="*/ 61 w 538"/>
              <a:gd name="T39" fmla="*/ 184 h 569"/>
              <a:gd name="T40" fmla="*/ 7 w 538"/>
              <a:gd name="T41" fmla="*/ 238 h 569"/>
              <a:gd name="T42" fmla="*/ 70 w 538"/>
              <a:gd name="T43" fmla="*/ 390 h 569"/>
              <a:gd name="T44" fmla="*/ 34 w 538"/>
              <a:gd name="T45" fmla="*/ 274 h 569"/>
              <a:gd name="T46" fmla="*/ 47 w 538"/>
              <a:gd name="T47" fmla="*/ 241 h 569"/>
              <a:gd name="T48" fmla="*/ 117 w 538"/>
              <a:gd name="T49" fmla="*/ 201 h 569"/>
              <a:gd name="T50" fmla="*/ 420 w 538"/>
              <a:gd name="T51" fmla="*/ 0 h 569"/>
              <a:gd name="T52" fmla="*/ 128 w 538"/>
              <a:gd name="T53" fmla="*/ 75 h 569"/>
              <a:gd name="T54" fmla="*/ 184 w 538"/>
              <a:gd name="T55" fmla="*/ 237 h 569"/>
              <a:gd name="T56" fmla="*/ 202 w 538"/>
              <a:gd name="T57" fmla="*/ 57 h 569"/>
              <a:gd name="T58" fmla="*/ 375 w 538"/>
              <a:gd name="T59" fmla="*/ 136 h 569"/>
              <a:gd name="T60" fmla="*/ 482 w 538"/>
              <a:gd name="T61" fmla="*/ 150 h 569"/>
              <a:gd name="T62" fmla="*/ 463 w 538"/>
              <a:gd name="T63" fmla="*/ 445 h 569"/>
              <a:gd name="T64" fmla="*/ 305 w 538"/>
              <a:gd name="T65" fmla="*/ 501 h 569"/>
              <a:gd name="T66" fmla="*/ 538 w 538"/>
              <a:gd name="T67" fmla="*/ 426 h 569"/>
              <a:gd name="T68" fmla="*/ 420 w 538"/>
              <a:gd name="T69" fmla="*/ 0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38" h="569">
                <a:moveTo>
                  <a:pt x="465" y="124"/>
                </a:moveTo>
                <a:lnTo>
                  <a:pt x="410" y="124"/>
                </a:lnTo>
                <a:cubicBezTo>
                  <a:pt x="405" y="124"/>
                  <a:pt x="401" y="120"/>
                  <a:pt x="401" y="115"/>
                </a:cubicBezTo>
                <a:lnTo>
                  <a:pt x="401" y="61"/>
                </a:lnTo>
                <a:lnTo>
                  <a:pt x="465" y="124"/>
                </a:lnTo>
                <a:close/>
                <a:moveTo>
                  <a:pt x="440" y="163"/>
                </a:moveTo>
                <a:lnTo>
                  <a:pt x="219" y="163"/>
                </a:lnTo>
                <a:lnTo>
                  <a:pt x="219" y="191"/>
                </a:lnTo>
                <a:lnTo>
                  <a:pt x="440" y="191"/>
                </a:lnTo>
                <a:lnTo>
                  <a:pt x="440" y="163"/>
                </a:lnTo>
                <a:close/>
                <a:moveTo>
                  <a:pt x="440" y="224"/>
                </a:moveTo>
                <a:lnTo>
                  <a:pt x="219" y="224"/>
                </a:lnTo>
                <a:lnTo>
                  <a:pt x="219" y="253"/>
                </a:lnTo>
                <a:lnTo>
                  <a:pt x="440" y="253"/>
                </a:lnTo>
                <a:lnTo>
                  <a:pt x="440" y="224"/>
                </a:lnTo>
                <a:close/>
                <a:moveTo>
                  <a:pt x="440" y="290"/>
                </a:moveTo>
                <a:lnTo>
                  <a:pt x="368" y="290"/>
                </a:lnTo>
                <a:lnTo>
                  <a:pt x="368" y="319"/>
                </a:lnTo>
                <a:lnTo>
                  <a:pt x="440" y="319"/>
                </a:lnTo>
                <a:lnTo>
                  <a:pt x="440" y="290"/>
                </a:lnTo>
                <a:close/>
                <a:moveTo>
                  <a:pt x="344" y="100"/>
                </a:moveTo>
                <a:lnTo>
                  <a:pt x="219" y="100"/>
                </a:lnTo>
                <a:lnTo>
                  <a:pt x="219" y="128"/>
                </a:lnTo>
                <a:lnTo>
                  <a:pt x="344" y="128"/>
                </a:lnTo>
                <a:lnTo>
                  <a:pt x="344" y="100"/>
                </a:lnTo>
                <a:close/>
                <a:moveTo>
                  <a:pt x="167" y="469"/>
                </a:moveTo>
                <a:cubicBezTo>
                  <a:pt x="217" y="529"/>
                  <a:pt x="267" y="569"/>
                  <a:pt x="278" y="562"/>
                </a:cubicBezTo>
                <a:cubicBezTo>
                  <a:pt x="290" y="556"/>
                  <a:pt x="281" y="492"/>
                  <a:pt x="254" y="419"/>
                </a:cubicBezTo>
                <a:cubicBezTo>
                  <a:pt x="240" y="428"/>
                  <a:pt x="226" y="437"/>
                  <a:pt x="211" y="446"/>
                </a:cubicBezTo>
                <a:cubicBezTo>
                  <a:pt x="197" y="454"/>
                  <a:pt x="182" y="461"/>
                  <a:pt x="167" y="469"/>
                </a:cubicBezTo>
                <a:close/>
                <a:moveTo>
                  <a:pt x="52" y="262"/>
                </a:moveTo>
                <a:cubicBezTo>
                  <a:pt x="62" y="296"/>
                  <a:pt x="82" y="337"/>
                  <a:pt x="109" y="384"/>
                </a:cubicBezTo>
                <a:cubicBezTo>
                  <a:pt x="122" y="408"/>
                  <a:pt x="138" y="431"/>
                  <a:pt x="154" y="452"/>
                </a:cubicBezTo>
                <a:cubicBezTo>
                  <a:pt x="169" y="445"/>
                  <a:pt x="184" y="437"/>
                  <a:pt x="199" y="428"/>
                </a:cubicBezTo>
                <a:cubicBezTo>
                  <a:pt x="215" y="420"/>
                  <a:pt x="230" y="409"/>
                  <a:pt x="246" y="399"/>
                </a:cubicBezTo>
                <a:cubicBezTo>
                  <a:pt x="236" y="375"/>
                  <a:pt x="224" y="350"/>
                  <a:pt x="210" y="326"/>
                </a:cubicBezTo>
                <a:cubicBezTo>
                  <a:pt x="183" y="279"/>
                  <a:pt x="157" y="241"/>
                  <a:pt x="133" y="216"/>
                </a:cubicBezTo>
                <a:cubicBezTo>
                  <a:pt x="120" y="224"/>
                  <a:pt x="108" y="233"/>
                  <a:pt x="94" y="241"/>
                </a:cubicBezTo>
                <a:cubicBezTo>
                  <a:pt x="80" y="249"/>
                  <a:pt x="66" y="255"/>
                  <a:pt x="52" y="262"/>
                </a:cubicBezTo>
                <a:close/>
                <a:moveTo>
                  <a:pt x="61" y="184"/>
                </a:moveTo>
                <a:cubicBezTo>
                  <a:pt x="53" y="188"/>
                  <a:pt x="48" y="196"/>
                  <a:pt x="46" y="206"/>
                </a:cubicBezTo>
                <a:cubicBezTo>
                  <a:pt x="32" y="210"/>
                  <a:pt x="17" y="220"/>
                  <a:pt x="7" y="238"/>
                </a:cubicBezTo>
                <a:cubicBezTo>
                  <a:pt x="0" y="254"/>
                  <a:pt x="3" y="277"/>
                  <a:pt x="12" y="294"/>
                </a:cubicBezTo>
                <a:cubicBezTo>
                  <a:pt x="29" y="323"/>
                  <a:pt x="51" y="360"/>
                  <a:pt x="70" y="390"/>
                </a:cubicBezTo>
                <a:cubicBezTo>
                  <a:pt x="82" y="395"/>
                  <a:pt x="80" y="369"/>
                  <a:pt x="75" y="362"/>
                </a:cubicBezTo>
                <a:cubicBezTo>
                  <a:pt x="60" y="339"/>
                  <a:pt x="46" y="316"/>
                  <a:pt x="34" y="274"/>
                </a:cubicBezTo>
                <a:cubicBezTo>
                  <a:pt x="31" y="254"/>
                  <a:pt x="40" y="245"/>
                  <a:pt x="46" y="236"/>
                </a:cubicBezTo>
                <a:cubicBezTo>
                  <a:pt x="47" y="238"/>
                  <a:pt x="47" y="239"/>
                  <a:pt x="47" y="241"/>
                </a:cubicBezTo>
                <a:cubicBezTo>
                  <a:pt x="59" y="236"/>
                  <a:pt x="71" y="230"/>
                  <a:pt x="83" y="224"/>
                </a:cubicBezTo>
                <a:cubicBezTo>
                  <a:pt x="95" y="217"/>
                  <a:pt x="106" y="209"/>
                  <a:pt x="117" y="201"/>
                </a:cubicBezTo>
                <a:cubicBezTo>
                  <a:pt x="95" y="182"/>
                  <a:pt x="76" y="175"/>
                  <a:pt x="61" y="184"/>
                </a:cubicBezTo>
                <a:close/>
                <a:moveTo>
                  <a:pt x="420" y="0"/>
                </a:moveTo>
                <a:lnTo>
                  <a:pt x="202" y="0"/>
                </a:lnTo>
                <a:cubicBezTo>
                  <a:pt x="161" y="0"/>
                  <a:pt x="128" y="34"/>
                  <a:pt x="128" y="75"/>
                </a:cubicBezTo>
                <a:lnTo>
                  <a:pt x="128" y="175"/>
                </a:lnTo>
                <a:cubicBezTo>
                  <a:pt x="152" y="194"/>
                  <a:pt x="166" y="211"/>
                  <a:pt x="184" y="237"/>
                </a:cubicBezTo>
                <a:lnTo>
                  <a:pt x="184" y="75"/>
                </a:lnTo>
                <a:cubicBezTo>
                  <a:pt x="184" y="65"/>
                  <a:pt x="192" y="57"/>
                  <a:pt x="202" y="57"/>
                </a:cubicBezTo>
                <a:lnTo>
                  <a:pt x="375" y="57"/>
                </a:lnTo>
                <a:lnTo>
                  <a:pt x="375" y="136"/>
                </a:lnTo>
                <a:cubicBezTo>
                  <a:pt x="375" y="144"/>
                  <a:pt x="382" y="150"/>
                  <a:pt x="389" y="150"/>
                </a:cubicBezTo>
                <a:lnTo>
                  <a:pt x="482" y="150"/>
                </a:lnTo>
                <a:lnTo>
                  <a:pt x="482" y="426"/>
                </a:lnTo>
                <a:cubicBezTo>
                  <a:pt x="482" y="437"/>
                  <a:pt x="474" y="445"/>
                  <a:pt x="463" y="445"/>
                </a:cubicBezTo>
                <a:lnTo>
                  <a:pt x="290" y="445"/>
                </a:lnTo>
                <a:cubicBezTo>
                  <a:pt x="296" y="463"/>
                  <a:pt x="301" y="482"/>
                  <a:pt x="305" y="501"/>
                </a:cubicBezTo>
                <a:lnTo>
                  <a:pt x="463" y="501"/>
                </a:lnTo>
                <a:cubicBezTo>
                  <a:pt x="505" y="501"/>
                  <a:pt x="538" y="468"/>
                  <a:pt x="538" y="426"/>
                </a:cubicBezTo>
                <a:lnTo>
                  <a:pt x="538" y="119"/>
                </a:lnTo>
                <a:lnTo>
                  <a:pt x="4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35"/>
          <p:cNvSpPr>
            <a:spLocks noEditPoints="1"/>
          </p:cNvSpPr>
          <p:nvPr/>
        </p:nvSpPr>
        <p:spPr bwMode="auto">
          <a:xfrm>
            <a:off x="3915364" y="3420349"/>
            <a:ext cx="355966" cy="358388"/>
          </a:xfrm>
          <a:custGeom>
            <a:avLst/>
            <a:gdLst>
              <a:gd name="T0" fmla="*/ 403 w 568"/>
              <a:gd name="T1" fmla="*/ 285 h 569"/>
              <a:gd name="T2" fmla="*/ 303 w 568"/>
              <a:gd name="T3" fmla="*/ 221 h 569"/>
              <a:gd name="T4" fmla="*/ 170 w 568"/>
              <a:gd name="T5" fmla="*/ 253 h 569"/>
              <a:gd name="T6" fmla="*/ 335 w 568"/>
              <a:gd name="T7" fmla="*/ 392 h 569"/>
              <a:gd name="T8" fmla="*/ 505 w 568"/>
              <a:gd name="T9" fmla="*/ 448 h 569"/>
              <a:gd name="T10" fmla="*/ 494 w 568"/>
              <a:gd name="T11" fmla="*/ 232 h 569"/>
              <a:gd name="T12" fmla="*/ 462 w 568"/>
              <a:gd name="T13" fmla="*/ 196 h 569"/>
              <a:gd name="T14" fmla="*/ 476 w 568"/>
              <a:gd name="T15" fmla="*/ 169 h 569"/>
              <a:gd name="T16" fmla="*/ 497 w 568"/>
              <a:gd name="T17" fmla="*/ 96 h 569"/>
              <a:gd name="T18" fmla="*/ 414 w 568"/>
              <a:gd name="T19" fmla="*/ 80 h 569"/>
              <a:gd name="T20" fmla="*/ 359 w 568"/>
              <a:gd name="T21" fmla="*/ 104 h 569"/>
              <a:gd name="T22" fmla="*/ 338 w 568"/>
              <a:gd name="T23" fmla="*/ 67 h 569"/>
              <a:gd name="T24" fmla="*/ 301 w 568"/>
              <a:gd name="T25" fmla="*/ 0 h 569"/>
              <a:gd name="T26" fmla="*/ 231 w 568"/>
              <a:gd name="T27" fmla="*/ 48 h 569"/>
              <a:gd name="T28" fmla="*/ 231 w 568"/>
              <a:gd name="T29" fmla="*/ 75 h 569"/>
              <a:gd name="T30" fmla="*/ 231 w 568"/>
              <a:gd name="T31" fmla="*/ 78 h 569"/>
              <a:gd name="T32" fmla="*/ 229 w 568"/>
              <a:gd name="T33" fmla="*/ 84 h 569"/>
              <a:gd name="T34" fmla="*/ 227 w 568"/>
              <a:gd name="T35" fmla="*/ 87 h 569"/>
              <a:gd name="T36" fmla="*/ 174 w 568"/>
              <a:gd name="T37" fmla="*/ 98 h 569"/>
              <a:gd name="T38" fmla="*/ 147 w 568"/>
              <a:gd name="T39" fmla="*/ 71 h 569"/>
              <a:gd name="T40" fmla="*/ 71 w 568"/>
              <a:gd name="T41" fmla="*/ 146 h 569"/>
              <a:gd name="T42" fmla="*/ 99 w 568"/>
              <a:gd name="T43" fmla="*/ 175 h 569"/>
              <a:gd name="T44" fmla="*/ 102 w 568"/>
              <a:gd name="T45" fmla="*/ 179 h 569"/>
              <a:gd name="T46" fmla="*/ 104 w 568"/>
              <a:gd name="T47" fmla="*/ 184 h 569"/>
              <a:gd name="T48" fmla="*/ 105 w 568"/>
              <a:gd name="T49" fmla="*/ 188 h 569"/>
              <a:gd name="T50" fmla="*/ 95 w 568"/>
              <a:gd name="T51" fmla="*/ 221 h 569"/>
              <a:gd name="T52" fmla="*/ 47 w 568"/>
              <a:gd name="T53" fmla="*/ 231 h 569"/>
              <a:gd name="T54" fmla="*/ 0 w 568"/>
              <a:gd name="T55" fmla="*/ 300 h 569"/>
              <a:gd name="T56" fmla="*/ 74 w 568"/>
              <a:gd name="T57" fmla="*/ 337 h 569"/>
              <a:gd name="T58" fmla="*/ 80 w 568"/>
              <a:gd name="T59" fmla="*/ 339 h 569"/>
              <a:gd name="T60" fmla="*/ 98 w 568"/>
              <a:gd name="T61" fmla="*/ 395 h 569"/>
              <a:gd name="T62" fmla="*/ 78 w 568"/>
              <a:gd name="T63" fmla="*/ 414 h 569"/>
              <a:gd name="T64" fmla="*/ 94 w 568"/>
              <a:gd name="T65" fmla="*/ 497 h 569"/>
              <a:gd name="T66" fmla="*/ 173 w 568"/>
              <a:gd name="T67" fmla="*/ 470 h 569"/>
              <a:gd name="T68" fmla="*/ 175 w 568"/>
              <a:gd name="T69" fmla="*/ 468 h 569"/>
              <a:gd name="T70" fmla="*/ 180 w 568"/>
              <a:gd name="T71" fmla="*/ 466 h 569"/>
              <a:gd name="T72" fmla="*/ 184 w 568"/>
              <a:gd name="T73" fmla="*/ 464 h 569"/>
              <a:gd name="T74" fmla="*/ 187 w 568"/>
              <a:gd name="T75" fmla="*/ 463 h 569"/>
              <a:gd name="T76" fmla="*/ 193 w 568"/>
              <a:gd name="T77" fmla="*/ 463 h 569"/>
              <a:gd name="T78" fmla="*/ 230 w 568"/>
              <a:gd name="T79" fmla="*/ 502 h 569"/>
              <a:gd name="T80" fmla="*/ 266 w 568"/>
              <a:gd name="T81" fmla="*/ 569 h 569"/>
              <a:gd name="T82" fmla="*/ 336 w 568"/>
              <a:gd name="T83" fmla="*/ 522 h 569"/>
              <a:gd name="T84" fmla="*/ 337 w 568"/>
              <a:gd name="T85" fmla="*/ 494 h 569"/>
              <a:gd name="T86" fmla="*/ 346 w 568"/>
              <a:gd name="T87" fmla="*/ 474 h 569"/>
              <a:gd name="T88" fmla="*/ 355 w 568"/>
              <a:gd name="T89" fmla="*/ 467 h 569"/>
              <a:gd name="T90" fmla="*/ 359 w 568"/>
              <a:gd name="T91" fmla="*/ 466 h 569"/>
              <a:gd name="T92" fmla="*/ 128 w 568"/>
              <a:gd name="T93" fmla="*/ 284 h 569"/>
              <a:gd name="T94" fmla="*/ 434 w 568"/>
              <a:gd name="T95" fmla="*/ 327 h 569"/>
              <a:gd name="T96" fmla="*/ 484 w 568"/>
              <a:gd name="T97" fmla="*/ 341 h 569"/>
              <a:gd name="T98" fmla="*/ 520 w 568"/>
              <a:gd name="T99" fmla="*/ 338 h 569"/>
              <a:gd name="T100" fmla="*/ 568 w 568"/>
              <a:gd name="T101" fmla="*/ 269 h 569"/>
              <a:gd name="T102" fmla="*/ 475 w 568"/>
              <a:gd name="T103" fmla="*/ 494 h 569"/>
              <a:gd name="T104" fmla="*/ 494 w 568"/>
              <a:gd name="T105" fmla="*/ 47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68" h="569">
                <a:moveTo>
                  <a:pt x="505" y="448"/>
                </a:moveTo>
                <a:lnTo>
                  <a:pt x="391" y="335"/>
                </a:lnTo>
                <a:cubicBezTo>
                  <a:pt x="398" y="320"/>
                  <a:pt x="403" y="303"/>
                  <a:pt x="403" y="285"/>
                </a:cubicBezTo>
                <a:cubicBezTo>
                  <a:pt x="403" y="219"/>
                  <a:pt x="349" y="166"/>
                  <a:pt x="284" y="166"/>
                </a:cubicBezTo>
                <a:cubicBezTo>
                  <a:pt x="273" y="166"/>
                  <a:pt x="262" y="168"/>
                  <a:pt x="252" y="170"/>
                </a:cubicBezTo>
                <a:lnTo>
                  <a:pt x="303" y="221"/>
                </a:lnTo>
                <a:cubicBezTo>
                  <a:pt x="324" y="242"/>
                  <a:pt x="322" y="277"/>
                  <a:pt x="300" y="300"/>
                </a:cubicBezTo>
                <a:cubicBezTo>
                  <a:pt x="277" y="323"/>
                  <a:pt x="241" y="324"/>
                  <a:pt x="220" y="303"/>
                </a:cubicBezTo>
                <a:lnTo>
                  <a:pt x="170" y="253"/>
                </a:lnTo>
                <a:cubicBezTo>
                  <a:pt x="167" y="263"/>
                  <a:pt x="165" y="274"/>
                  <a:pt x="165" y="285"/>
                </a:cubicBezTo>
                <a:cubicBezTo>
                  <a:pt x="165" y="350"/>
                  <a:pt x="219" y="403"/>
                  <a:pt x="284" y="403"/>
                </a:cubicBezTo>
                <a:cubicBezTo>
                  <a:pt x="302" y="403"/>
                  <a:pt x="319" y="399"/>
                  <a:pt x="335" y="392"/>
                </a:cubicBezTo>
                <a:lnTo>
                  <a:pt x="449" y="505"/>
                </a:lnTo>
                <a:cubicBezTo>
                  <a:pt x="463" y="519"/>
                  <a:pt x="487" y="518"/>
                  <a:pt x="503" y="502"/>
                </a:cubicBezTo>
                <a:cubicBezTo>
                  <a:pt x="518" y="487"/>
                  <a:pt x="519" y="463"/>
                  <a:pt x="505" y="448"/>
                </a:cubicBezTo>
                <a:close/>
                <a:moveTo>
                  <a:pt x="532" y="232"/>
                </a:moveTo>
                <a:lnTo>
                  <a:pt x="521" y="232"/>
                </a:lnTo>
                <a:lnTo>
                  <a:pt x="494" y="232"/>
                </a:lnTo>
                <a:cubicBezTo>
                  <a:pt x="488" y="231"/>
                  <a:pt x="483" y="229"/>
                  <a:pt x="479" y="226"/>
                </a:cubicBezTo>
                <a:cubicBezTo>
                  <a:pt x="479" y="226"/>
                  <a:pt x="478" y="226"/>
                  <a:pt x="478" y="226"/>
                </a:cubicBezTo>
                <a:cubicBezTo>
                  <a:pt x="469" y="220"/>
                  <a:pt x="462" y="209"/>
                  <a:pt x="462" y="196"/>
                </a:cubicBezTo>
                <a:cubicBezTo>
                  <a:pt x="462" y="193"/>
                  <a:pt x="463" y="189"/>
                  <a:pt x="464" y="185"/>
                </a:cubicBezTo>
                <a:cubicBezTo>
                  <a:pt x="465" y="181"/>
                  <a:pt x="467" y="178"/>
                  <a:pt x="470" y="175"/>
                </a:cubicBezTo>
                <a:lnTo>
                  <a:pt x="476" y="169"/>
                </a:lnTo>
                <a:lnTo>
                  <a:pt x="489" y="155"/>
                </a:lnTo>
                <a:lnTo>
                  <a:pt x="497" y="147"/>
                </a:lnTo>
                <a:cubicBezTo>
                  <a:pt x="509" y="132"/>
                  <a:pt x="509" y="111"/>
                  <a:pt x="497" y="96"/>
                </a:cubicBezTo>
                <a:lnTo>
                  <a:pt x="473" y="72"/>
                </a:lnTo>
                <a:cubicBezTo>
                  <a:pt x="459" y="60"/>
                  <a:pt x="437" y="60"/>
                  <a:pt x="422" y="72"/>
                </a:cubicBezTo>
                <a:lnTo>
                  <a:pt x="414" y="80"/>
                </a:lnTo>
                <a:lnTo>
                  <a:pt x="395" y="99"/>
                </a:lnTo>
                <a:lnTo>
                  <a:pt x="395" y="99"/>
                </a:lnTo>
                <a:cubicBezTo>
                  <a:pt x="385" y="107"/>
                  <a:pt x="371" y="109"/>
                  <a:pt x="359" y="104"/>
                </a:cubicBezTo>
                <a:cubicBezTo>
                  <a:pt x="355" y="102"/>
                  <a:pt x="351" y="99"/>
                  <a:pt x="348" y="96"/>
                </a:cubicBezTo>
                <a:cubicBezTo>
                  <a:pt x="342" y="90"/>
                  <a:pt x="339" y="83"/>
                  <a:pt x="338" y="75"/>
                </a:cubicBezTo>
                <a:lnTo>
                  <a:pt x="338" y="67"/>
                </a:lnTo>
                <a:lnTo>
                  <a:pt x="338" y="48"/>
                </a:lnTo>
                <a:lnTo>
                  <a:pt x="338" y="36"/>
                </a:lnTo>
                <a:cubicBezTo>
                  <a:pt x="335" y="17"/>
                  <a:pt x="320" y="3"/>
                  <a:pt x="301" y="0"/>
                </a:cubicBezTo>
                <a:lnTo>
                  <a:pt x="268" y="0"/>
                </a:lnTo>
                <a:cubicBezTo>
                  <a:pt x="249" y="2"/>
                  <a:pt x="234" y="17"/>
                  <a:pt x="231" y="36"/>
                </a:cubicBezTo>
                <a:lnTo>
                  <a:pt x="231" y="48"/>
                </a:lnTo>
                <a:lnTo>
                  <a:pt x="231" y="67"/>
                </a:lnTo>
                <a:lnTo>
                  <a:pt x="231" y="74"/>
                </a:lnTo>
                <a:lnTo>
                  <a:pt x="231" y="75"/>
                </a:lnTo>
                <a:lnTo>
                  <a:pt x="231" y="75"/>
                </a:lnTo>
                <a:cubicBezTo>
                  <a:pt x="231" y="76"/>
                  <a:pt x="231" y="77"/>
                  <a:pt x="231" y="77"/>
                </a:cubicBezTo>
                <a:cubicBezTo>
                  <a:pt x="231" y="78"/>
                  <a:pt x="231" y="78"/>
                  <a:pt x="231" y="78"/>
                </a:cubicBezTo>
                <a:cubicBezTo>
                  <a:pt x="230" y="79"/>
                  <a:pt x="230" y="80"/>
                  <a:pt x="230" y="81"/>
                </a:cubicBezTo>
                <a:cubicBezTo>
                  <a:pt x="230" y="81"/>
                  <a:pt x="230" y="81"/>
                  <a:pt x="230" y="81"/>
                </a:cubicBezTo>
                <a:cubicBezTo>
                  <a:pt x="230" y="82"/>
                  <a:pt x="229" y="83"/>
                  <a:pt x="229" y="84"/>
                </a:cubicBezTo>
                <a:cubicBezTo>
                  <a:pt x="229" y="84"/>
                  <a:pt x="229" y="84"/>
                  <a:pt x="229" y="84"/>
                </a:cubicBezTo>
                <a:cubicBezTo>
                  <a:pt x="228" y="85"/>
                  <a:pt x="228" y="86"/>
                  <a:pt x="227" y="87"/>
                </a:cubicBezTo>
                <a:cubicBezTo>
                  <a:pt x="227" y="87"/>
                  <a:pt x="227" y="87"/>
                  <a:pt x="227" y="87"/>
                </a:cubicBezTo>
                <a:cubicBezTo>
                  <a:pt x="225" y="91"/>
                  <a:pt x="222" y="95"/>
                  <a:pt x="219" y="98"/>
                </a:cubicBezTo>
                <a:cubicBezTo>
                  <a:pt x="213" y="103"/>
                  <a:pt x="205" y="106"/>
                  <a:pt x="196" y="106"/>
                </a:cubicBezTo>
                <a:cubicBezTo>
                  <a:pt x="187" y="106"/>
                  <a:pt x="180" y="103"/>
                  <a:pt x="174" y="98"/>
                </a:cubicBezTo>
                <a:lnTo>
                  <a:pt x="168" y="92"/>
                </a:lnTo>
                <a:lnTo>
                  <a:pt x="155" y="79"/>
                </a:lnTo>
                <a:lnTo>
                  <a:pt x="147" y="71"/>
                </a:lnTo>
                <a:cubicBezTo>
                  <a:pt x="131" y="59"/>
                  <a:pt x="110" y="60"/>
                  <a:pt x="95" y="71"/>
                </a:cubicBezTo>
                <a:lnTo>
                  <a:pt x="72" y="95"/>
                </a:lnTo>
                <a:cubicBezTo>
                  <a:pt x="60" y="110"/>
                  <a:pt x="60" y="131"/>
                  <a:pt x="71" y="146"/>
                </a:cubicBezTo>
                <a:lnTo>
                  <a:pt x="79" y="154"/>
                </a:lnTo>
                <a:lnTo>
                  <a:pt x="98" y="173"/>
                </a:lnTo>
                <a:cubicBezTo>
                  <a:pt x="99" y="174"/>
                  <a:pt x="99" y="174"/>
                  <a:pt x="99" y="175"/>
                </a:cubicBezTo>
                <a:cubicBezTo>
                  <a:pt x="99" y="175"/>
                  <a:pt x="100" y="176"/>
                  <a:pt x="100" y="176"/>
                </a:cubicBezTo>
                <a:cubicBezTo>
                  <a:pt x="100" y="177"/>
                  <a:pt x="101" y="177"/>
                  <a:pt x="101" y="178"/>
                </a:cubicBezTo>
                <a:cubicBezTo>
                  <a:pt x="101" y="178"/>
                  <a:pt x="101" y="178"/>
                  <a:pt x="102" y="179"/>
                </a:cubicBezTo>
                <a:cubicBezTo>
                  <a:pt x="102" y="179"/>
                  <a:pt x="102" y="180"/>
                  <a:pt x="103" y="181"/>
                </a:cubicBezTo>
                <a:cubicBezTo>
                  <a:pt x="103" y="181"/>
                  <a:pt x="103" y="181"/>
                  <a:pt x="103" y="182"/>
                </a:cubicBezTo>
                <a:cubicBezTo>
                  <a:pt x="103" y="182"/>
                  <a:pt x="104" y="183"/>
                  <a:pt x="104" y="184"/>
                </a:cubicBezTo>
                <a:cubicBezTo>
                  <a:pt x="104" y="184"/>
                  <a:pt x="104" y="184"/>
                  <a:pt x="104" y="185"/>
                </a:cubicBezTo>
                <a:cubicBezTo>
                  <a:pt x="105" y="186"/>
                  <a:pt x="105" y="187"/>
                  <a:pt x="105" y="188"/>
                </a:cubicBezTo>
                <a:cubicBezTo>
                  <a:pt x="105" y="188"/>
                  <a:pt x="105" y="188"/>
                  <a:pt x="105" y="188"/>
                </a:cubicBezTo>
                <a:cubicBezTo>
                  <a:pt x="105" y="189"/>
                  <a:pt x="105" y="190"/>
                  <a:pt x="106" y="191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202"/>
                  <a:pt x="104" y="213"/>
                  <a:pt x="95" y="221"/>
                </a:cubicBezTo>
                <a:cubicBezTo>
                  <a:pt x="89" y="226"/>
                  <a:pt x="82" y="230"/>
                  <a:pt x="74" y="231"/>
                </a:cubicBezTo>
                <a:lnTo>
                  <a:pt x="66" y="231"/>
                </a:lnTo>
                <a:lnTo>
                  <a:pt x="47" y="231"/>
                </a:lnTo>
                <a:lnTo>
                  <a:pt x="36" y="231"/>
                </a:lnTo>
                <a:cubicBezTo>
                  <a:pt x="17" y="233"/>
                  <a:pt x="2" y="248"/>
                  <a:pt x="0" y="267"/>
                </a:cubicBezTo>
                <a:lnTo>
                  <a:pt x="0" y="300"/>
                </a:lnTo>
                <a:cubicBezTo>
                  <a:pt x="2" y="319"/>
                  <a:pt x="17" y="334"/>
                  <a:pt x="35" y="337"/>
                </a:cubicBezTo>
                <a:lnTo>
                  <a:pt x="47" y="337"/>
                </a:lnTo>
                <a:lnTo>
                  <a:pt x="74" y="337"/>
                </a:lnTo>
                <a:cubicBezTo>
                  <a:pt x="75" y="337"/>
                  <a:pt x="76" y="338"/>
                  <a:pt x="77" y="338"/>
                </a:cubicBezTo>
                <a:cubicBezTo>
                  <a:pt x="77" y="338"/>
                  <a:pt x="78" y="338"/>
                  <a:pt x="78" y="338"/>
                </a:cubicBezTo>
                <a:cubicBezTo>
                  <a:pt x="79" y="338"/>
                  <a:pt x="80" y="338"/>
                  <a:pt x="80" y="339"/>
                </a:cubicBezTo>
                <a:cubicBezTo>
                  <a:pt x="95" y="343"/>
                  <a:pt x="105" y="357"/>
                  <a:pt x="105" y="373"/>
                </a:cubicBezTo>
                <a:lnTo>
                  <a:pt x="105" y="373"/>
                </a:lnTo>
                <a:cubicBezTo>
                  <a:pt x="105" y="381"/>
                  <a:pt x="103" y="389"/>
                  <a:pt x="98" y="395"/>
                </a:cubicBezTo>
                <a:lnTo>
                  <a:pt x="92" y="400"/>
                </a:lnTo>
                <a:lnTo>
                  <a:pt x="92" y="400"/>
                </a:lnTo>
                <a:lnTo>
                  <a:pt x="78" y="414"/>
                </a:lnTo>
                <a:lnTo>
                  <a:pt x="70" y="422"/>
                </a:lnTo>
                <a:cubicBezTo>
                  <a:pt x="59" y="437"/>
                  <a:pt x="59" y="458"/>
                  <a:pt x="71" y="473"/>
                </a:cubicBezTo>
                <a:lnTo>
                  <a:pt x="94" y="497"/>
                </a:lnTo>
                <a:cubicBezTo>
                  <a:pt x="109" y="509"/>
                  <a:pt x="130" y="509"/>
                  <a:pt x="145" y="497"/>
                </a:cubicBezTo>
                <a:lnTo>
                  <a:pt x="154" y="489"/>
                </a:lnTo>
                <a:lnTo>
                  <a:pt x="173" y="470"/>
                </a:lnTo>
                <a:lnTo>
                  <a:pt x="173" y="470"/>
                </a:lnTo>
                <a:cubicBezTo>
                  <a:pt x="173" y="470"/>
                  <a:pt x="173" y="470"/>
                  <a:pt x="173" y="470"/>
                </a:cubicBezTo>
                <a:cubicBezTo>
                  <a:pt x="174" y="469"/>
                  <a:pt x="175" y="469"/>
                  <a:pt x="175" y="468"/>
                </a:cubicBezTo>
                <a:cubicBezTo>
                  <a:pt x="176" y="468"/>
                  <a:pt x="176" y="468"/>
                  <a:pt x="176" y="468"/>
                </a:cubicBezTo>
                <a:cubicBezTo>
                  <a:pt x="177" y="467"/>
                  <a:pt x="178" y="467"/>
                  <a:pt x="178" y="467"/>
                </a:cubicBezTo>
                <a:cubicBezTo>
                  <a:pt x="179" y="466"/>
                  <a:pt x="180" y="466"/>
                  <a:pt x="180" y="466"/>
                </a:cubicBezTo>
                <a:cubicBezTo>
                  <a:pt x="180" y="466"/>
                  <a:pt x="181" y="465"/>
                  <a:pt x="181" y="465"/>
                </a:cubicBezTo>
                <a:cubicBezTo>
                  <a:pt x="182" y="465"/>
                  <a:pt x="183" y="465"/>
                  <a:pt x="184" y="464"/>
                </a:cubicBezTo>
                <a:cubicBezTo>
                  <a:pt x="184" y="464"/>
                  <a:pt x="184" y="464"/>
                  <a:pt x="184" y="464"/>
                </a:cubicBezTo>
                <a:cubicBezTo>
                  <a:pt x="184" y="464"/>
                  <a:pt x="184" y="464"/>
                  <a:pt x="184" y="464"/>
                </a:cubicBezTo>
                <a:cubicBezTo>
                  <a:pt x="185" y="464"/>
                  <a:pt x="186" y="464"/>
                  <a:pt x="187" y="463"/>
                </a:cubicBezTo>
                <a:cubicBezTo>
                  <a:pt x="187" y="463"/>
                  <a:pt x="187" y="463"/>
                  <a:pt x="187" y="463"/>
                </a:cubicBezTo>
                <a:cubicBezTo>
                  <a:pt x="188" y="463"/>
                  <a:pt x="189" y="463"/>
                  <a:pt x="190" y="463"/>
                </a:cubicBezTo>
                <a:cubicBezTo>
                  <a:pt x="190" y="463"/>
                  <a:pt x="190" y="463"/>
                  <a:pt x="190" y="463"/>
                </a:cubicBezTo>
                <a:cubicBezTo>
                  <a:pt x="191" y="463"/>
                  <a:pt x="192" y="463"/>
                  <a:pt x="193" y="463"/>
                </a:cubicBezTo>
                <a:cubicBezTo>
                  <a:pt x="203" y="462"/>
                  <a:pt x="213" y="466"/>
                  <a:pt x="220" y="473"/>
                </a:cubicBezTo>
                <a:cubicBezTo>
                  <a:pt x="226" y="479"/>
                  <a:pt x="229" y="486"/>
                  <a:pt x="230" y="494"/>
                </a:cubicBezTo>
                <a:lnTo>
                  <a:pt x="230" y="502"/>
                </a:lnTo>
                <a:lnTo>
                  <a:pt x="230" y="521"/>
                </a:lnTo>
                <a:lnTo>
                  <a:pt x="230" y="533"/>
                </a:lnTo>
                <a:cubicBezTo>
                  <a:pt x="232" y="552"/>
                  <a:pt x="247" y="566"/>
                  <a:pt x="266" y="569"/>
                </a:cubicBezTo>
                <a:lnTo>
                  <a:pt x="300" y="569"/>
                </a:lnTo>
                <a:cubicBezTo>
                  <a:pt x="319" y="567"/>
                  <a:pt x="334" y="552"/>
                  <a:pt x="336" y="533"/>
                </a:cubicBezTo>
                <a:lnTo>
                  <a:pt x="336" y="522"/>
                </a:lnTo>
                <a:lnTo>
                  <a:pt x="337" y="502"/>
                </a:lnTo>
                <a:lnTo>
                  <a:pt x="337" y="495"/>
                </a:lnTo>
                <a:lnTo>
                  <a:pt x="337" y="494"/>
                </a:lnTo>
                <a:cubicBezTo>
                  <a:pt x="337" y="488"/>
                  <a:pt x="340" y="482"/>
                  <a:pt x="344" y="477"/>
                </a:cubicBezTo>
                <a:cubicBezTo>
                  <a:pt x="344" y="476"/>
                  <a:pt x="344" y="476"/>
                  <a:pt x="345" y="476"/>
                </a:cubicBezTo>
                <a:cubicBezTo>
                  <a:pt x="345" y="475"/>
                  <a:pt x="346" y="475"/>
                  <a:pt x="346" y="474"/>
                </a:cubicBezTo>
                <a:cubicBezTo>
                  <a:pt x="348" y="472"/>
                  <a:pt x="350" y="470"/>
                  <a:pt x="353" y="468"/>
                </a:cubicBezTo>
                <a:lnTo>
                  <a:pt x="353" y="468"/>
                </a:lnTo>
                <a:cubicBezTo>
                  <a:pt x="354" y="468"/>
                  <a:pt x="355" y="467"/>
                  <a:pt x="355" y="467"/>
                </a:cubicBezTo>
                <a:cubicBezTo>
                  <a:pt x="356" y="467"/>
                  <a:pt x="356" y="467"/>
                  <a:pt x="356" y="467"/>
                </a:cubicBezTo>
                <a:cubicBezTo>
                  <a:pt x="356" y="467"/>
                  <a:pt x="357" y="467"/>
                  <a:pt x="357" y="466"/>
                </a:cubicBezTo>
                <a:cubicBezTo>
                  <a:pt x="357" y="466"/>
                  <a:pt x="358" y="466"/>
                  <a:pt x="359" y="466"/>
                </a:cubicBezTo>
                <a:lnTo>
                  <a:pt x="327" y="434"/>
                </a:lnTo>
                <a:cubicBezTo>
                  <a:pt x="313" y="438"/>
                  <a:pt x="299" y="440"/>
                  <a:pt x="283" y="440"/>
                </a:cubicBezTo>
                <a:cubicBezTo>
                  <a:pt x="197" y="440"/>
                  <a:pt x="128" y="370"/>
                  <a:pt x="128" y="284"/>
                </a:cubicBezTo>
                <a:cubicBezTo>
                  <a:pt x="128" y="198"/>
                  <a:pt x="198" y="129"/>
                  <a:pt x="284" y="129"/>
                </a:cubicBezTo>
                <a:cubicBezTo>
                  <a:pt x="370" y="129"/>
                  <a:pt x="440" y="199"/>
                  <a:pt x="440" y="285"/>
                </a:cubicBezTo>
                <a:cubicBezTo>
                  <a:pt x="439" y="300"/>
                  <a:pt x="437" y="314"/>
                  <a:pt x="434" y="327"/>
                </a:cubicBezTo>
                <a:lnTo>
                  <a:pt x="465" y="359"/>
                </a:lnTo>
                <a:cubicBezTo>
                  <a:pt x="467" y="355"/>
                  <a:pt x="469" y="351"/>
                  <a:pt x="472" y="348"/>
                </a:cubicBezTo>
                <a:cubicBezTo>
                  <a:pt x="476" y="345"/>
                  <a:pt x="480" y="343"/>
                  <a:pt x="484" y="341"/>
                </a:cubicBezTo>
                <a:cubicBezTo>
                  <a:pt x="487" y="340"/>
                  <a:pt x="490" y="339"/>
                  <a:pt x="493" y="338"/>
                </a:cubicBezTo>
                <a:lnTo>
                  <a:pt x="502" y="338"/>
                </a:lnTo>
                <a:lnTo>
                  <a:pt x="520" y="338"/>
                </a:lnTo>
                <a:lnTo>
                  <a:pt x="532" y="338"/>
                </a:lnTo>
                <a:cubicBezTo>
                  <a:pt x="551" y="336"/>
                  <a:pt x="566" y="321"/>
                  <a:pt x="568" y="302"/>
                </a:cubicBezTo>
                <a:lnTo>
                  <a:pt x="568" y="269"/>
                </a:lnTo>
                <a:cubicBezTo>
                  <a:pt x="566" y="250"/>
                  <a:pt x="551" y="235"/>
                  <a:pt x="532" y="232"/>
                </a:cubicBezTo>
                <a:close/>
                <a:moveTo>
                  <a:pt x="475" y="494"/>
                </a:moveTo>
                <a:lnTo>
                  <a:pt x="475" y="494"/>
                </a:lnTo>
                <a:cubicBezTo>
                  <a:pt x="463" y="494"/>
                  <a:pt x="455" y="485"/>
                  <a:pt x="455" y="474"/>
                </a:cubicBezTo>
                <a:cubicBezTo>
                  <a:pt x="455" y="463"/>
                  <a:pt x="463" y="454"/>
                  <a:pt x="475" y="454"/>
                </a:cubicBezTo>
                <a:cubicBezTo>
                  <a:pt x="485" y="454"/>
                  <a:pt x="494" y="463"/>
                  <a:pt x="494" y="474"/>
                </a:cubicBezTo>
                <a:cubicBezTo>
                  <a:pt x="494" y="485"/>
                  <a:pt x="485" y="494"/>
                  <a:pt x="475" y="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37"/>
          <p:cNvSpPr>
            <a:spLocks noEditPoints="1"/>
          </p:cNvSpPr>
          <p:nvPr/>
        </p:nvSpPr>
        <p:spPr bwMode="auto">
          <a:xfrm>
            <a:off x="3939495" y="4442396"/>
            <a:ext cx="381394" cy="354756"/>
          </a:xfrm>
          <a:custGeom>
            <a:avLst/>
            <a:gdLst>
              <a:gd name="T0" fmla="*/ 0 w 609"/>
              <a:gd name="T1" fmla="*/ 333 h 563"/>
              <a:gd name="T2" fmla="*/ 235 w 609"/>
              <a:gd name="T3" fmla="*/ 563 h 563"/>
              <a:gd name="T4" fmla="*/ 411 w 609"/>
              <a:gd name="T5" fmla="*/ 533 h 563"/>
              <a:gd name="T6" fmla="*/ 371 w 609"/>
              <a:gd name="T7" fmla="*/ 249 h 563"/>
              <a:gd name="T8" fmla="*/ 361 w 609"/>
              <a:gd name="T9" fmla="*/ 524 h 563"/>
              <a:gd name="T10" fmla="*/ 239 w 609"/>
              <a:gd name="T11" fmla="*/ 472 h 563"/>
              <a:gd name="T12" fmla="*/ 207 w 609"/>
              <a:gd name="T13" fmla="*/ 329 h 563"/>
              <a:gd name="T14" fmla="*/ 43 w 609"/>
              <a:gd name="T15" fmla="*/ 324 h 563"/>
              <a:gd name="T16" fmla="*/ 47 w 609"/>
              <a:gd name="T17" fmla="*/ 103 h 563"/>
              <a:gd name="T18" fmla="*/ 239 w 609"/>
              <a:gd name="T19" fmla="*/ 59 h 563"/>
              <a:gd name="T20" fmla="*/ 0 w 609"/>
              <a:gd name="T21" fmla="*/ 99 h 563"/>
              <a:gd name="T22" fmla="*/ 343 w 609"/>
              <a:gd name="T23" fmla="*/ 116 h 563"/>
              <a:gd name="T24" fmla="*/ 322 w 609"/>
              <a:gd name="T25" fmla="*/ 93 h 563"/>
              <a:gd name="T26" fmla="*/ 339 w 609"/>
              <a:gd name="T27" fmla="*/ 79 h 563"/>
              <a:gd name="T28" fmla="*/ 381 w 609"/>
              <a:gd name="T29" fmla="*/ 79 h 563"/>
              <a:gd name="T30" fmla="*/ 397 w 609"/>
              <a:gd name="T31" fmla="*/ 93 h 563"/>
              <a:gd name="T32" fmla="*/ 376 w 609"/>
              <a:gd name="T33" fmla="*/ 116 h 563"/>
              <a:gd name="T34" fmla="*/ 397 w 609"/>
              <a:gd name="T35" fmla="*/ 140 h 563"/>
              <a:gd name="T36" fmla="*/ 381 w 609"/>
              <a:gd name="T37" fmla="*/ 154 h 563"/>
              <a:gd name="T38" fmla="*/ 339 w 609"/>
              <a:gd name="T39" fmla="*/ 154 h 563"/>
              <a:gd name="T40" fmla="*/ 322 w 609"/>
              <a:gd name="T41" fmla="*/ 140 h 563"/>
              <a:gd name="T42" fmla="*/ 497 w 609"/>
              <a:gd name="T43" fmla="*/ 212 h 563"/>
              <a:gd name="T44" fmla="*/ 601 w 609"/>
              <a:gd name="T45" fmla="*/ 346 h 563"/>
              <a:gd name="T46" fmla="*/ 559 w 609"/>
              <a:gd name="T47" fmla="*/ 358 h 563"/>
              <a:gd name="T48" fmla="*/ 497 w 609"/>
              <a:gd name="T49" fmla="*/ 212 h 563"/>
              <a:gd name="T50" fmla="*/ 435 w 609"/>
              <a:gd name="T51" fmla="*/ 42 h 563"/>
              <a:gd name="T52" fmla="*/ 480 w 609"/>
              <a:gd name="T53" fmla="*/ 211 h 563"/>
              <a:gd name="T54" fmla="*/ 459 w 609"/>
              <a:gd name="T55" fmla="*/ 237 h 563"/>
              <a:gd name="T56" fmla="*/ 421 w 609"/>
              <a:gd name="T57" fmla="*/ 203 h 563"/>
              <a:gd name="T58" fmla="*/ 285 w 609"/>
              <a:gd name="T59" fmla="*/ 42 h 563"/>
              <a:gd name="T60" fmla="*/ 410 w 609"/>
              <a:gd name="T61" fmla="*/ 66 h 563"/>
              <a:gd name="T62" fmla="*/ 310 w 609"/>
              <a:gd name="T63" fmla="*/ 167 h 563"/>
              <a:gd name="T64" fmla="*/ 195 w 609"/>
              <a:gd name="T65" fmla="*/ 491 h 563"/>
              <a:gd name="T66" fmla="*/ 75 w 609"/>
              <a:gd name="T67" fmla="*/ 369 h 563"/>
              <a:gd name="T68" fmla="*/ 195 w 609"/>
              <a:gd name="T69" fmla="*/ 491 h 563"/>
              <a:gd name="T70" fmla="*/ 71 w 609"/>
              <a:gd name="T71" fmla="*/ 160 h 563"/>
              <a:gd name="T72" fmla="*/ 239 w 609"/>
              <a:gd name="T73" fmla="*/ 169 h 563"/>
              <a:gd name="T74" fmla="*/ 153 w 609"/>
              <a:gd name="T75" fmla="*/ 136 h 563"/>
              <a:gd name="T76" fmla="*/ 71 w 609"/>
              <a:gd name="T77" fmla="*/ 258 h 563"/>
              <a:gd name="T78" fmla="*/ 78 w 609"/>
              <a:gd name="T79" fmla="*/ 287 h 563"/>
              <a:gd name="T80" fmla="*/ 242 w 609"/>
              <a:gd name="T81" fmla="*/ 256 h 563"/>
              <a:gd name="T82" fmla="*/ 71 w 609"/>
              <a:gd name="T83" fmla="*/ 258 h 563"/>
              <a:gd name="T84" fmla="*/ 71 w 609"/>
              <a:gd name="T85" fmla="*/ 218 h 563"/>
              <a:gd name="T86" fmla="*/ 242 w 609"/>
              <a:gd name="T87" fmla="*/ 228 h 563"/>
              <a:gd name="T88" fmla="*/ 251 w 609"/>
              <a:gd name="T89" fmla="*/ 211 h 563"/>
              <a:gd name="T90" fmla="*/ 150 w 609"/>
              <a:gd name="T91" fmla="*/ 197 h 563"/>
              <a:gd name="T92" fmla="*/ 71 w 609"/>
              <a:gd name="T93" fmla="*/ 209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09" h="563">
                <a:moveTo>
                  <a:pt x="0" y="99"/>
                </a:moveTo>
                <a:cubicBezTo>
                  <a:pt x="0" y="177"/>
                  <a:pt x="0" y="255"/>
                  <a:pt x="0" y="333"/>
                </a:cubicBezTo>
                <a:cubicBezTo>
                  <a:pt x="0" y="339"/>
                  <a:pt x="103" y="438"/>
                  <a:pt x="116" y="450"/>
                </a:cubicBezTo>
                <a:cubicBezTo>
                  <a:pt x="129" y="464"/>
                  <a:pt x="226" y="563"/>
                  <a:pt x="235" y="563"/>
                </a:cubicBezTo>
                <a:cubicBezTo>
                  <a:pt x="282" y="563"/>
                  <a:pt x="329" y="563"/>
                  <a:pt x="375" y="563"/>
                </a:cubicBezTo>
                <a:cubicBezTo>
                  <a:pt x="395" y="563"/>
                  <a:pt x="402" y="545"/>
                  <a:pt x="411" y="533"/>
                </a:cubicBezTo>
                <a:cubicBezTo>
                  <a:pt x="411" y="436"/>
                  <a:pt x="411" y="339"/>
                  <a:pt x="411" y="242"/>
                </a:cubicBezTo>
                <a:cubicBezTo>
                  <a:pt x="402" y="246"/>
                  <a:pt x="376" y="235"/>
                  <a:pt x="371" y="249"/>
                </a:cubicBezTo>
                <a:cubicBezTo>
                  <a:pt x="368" y="256"/>
                  <a:pt x="371" y="365"/>
                  <a:pt x="371" y="387"/>
                </a:cubicBezTo>
                <a:cubicBezTo>
                  <a:pt x="371" y="410"/>
                  <a:pt x="377" y="524"/>
                  <a:pt x="361" y="524"/>
                </a:cubicBezTo>
                <a:cubicBezTo>
                  <a:pt x="323" y="524"/>
                  <a:pt x="285" y="524"/>
                  <a:pt x="247" y="524"/>
                </a:cubicBezTo>
                <a:cubicBezTo>
                  <a:pt x="234" y="524"/>
                  <a:pt x="239" y="484"/>
                  <a:pt x="239" y="472"/>
                </a:cubicBezTo>
                <a:cubicBezTo>
                  <a:pt x="239" y="452"/>
                  <a:pt x="239" y="433"/>
                  <a:pt x="239" y="413"/>
                </a:cubicBezTo>
                <a:cubicBezTo>
                  <a:pt x="239" y="360"/>
                  <a:pt x="240" y="351"/>
                  <a:pt x="207" y="329"/>
                </a:cubicBezTo>
                <a:cubicBezTo>
                  <a:pt x="191" y="329"/>
                  <a:pt x="192" y="324"/>
                  <a:pt x="179" y="324"/>
                </a:cubicBezTo>
                <a:cubicBezTo>
                  <a:pt x="133" y="324"/>
                  <a:pt x="88" y="324"/>
                  <a:pt x="43" y="324"/>
                </a:cubicBezTo>
                <a:cubicBezTo>
                  <a:pt x="43" y="254"/>
                  <a:pt x="43" y="183"/>
                  <a:pt x="43" y="113"/>
                </a:cubicBezTo>
                <a:cubicBezTo>
                  <a:pt x="43" y="108"/>
                  <a:pt x="44" y="108"/>
                  <a:pt x="47" y="103"/>
                </a:cubicBezTo>
                <a:cubicBezTo>
                  <a:pt x="99" y="103"/>
                  <a:pt x="150" y="103"/>
                  <a:pt x="202" y="103"/>
                </a:cubicBezTo>
                <a:cubicBezTo>
                  <a:pt x="212" y="97"/>
                  <a:pt x="239" y="74"/>
                  <a:pt x="239" y="59"/>
                </a:cubicBezTo>
                <a:cubicBezTo>
                  <a:pt x="175" y="59"/>
                  <a:pt x="110" y="59"/>
                  <a:pt x="45" y="59"/>
                </a:cubicBezTo>
                <a:cubicBezTo>
                  <a:pt x="27" y="59"/>
                  <a:pt x="0" y="84"/>
                  <a:pt x="0" y="99"/>
                </a:cubicBezTo>
                <a:close/>
                <a:moveTo>
                  <a:pt x="322" y="137"/>
                </a:moveTo>
                <a:lnTo>
                  <a:pt x="343" y="116"/>
                </a:lnTo>
                <a:lnTo>
                  <a:pt x="322" y="95"/>
                </a:lnTo>
                <a:cubicBezTo>
                  <a:pt x="321" y="95"/>
                  <a:pt x="321" y="93"/>
                  <a:pt x="322" y="93"/>
                </a:cubicBezTo>
                <a:lnTo>
                  <a:pt x="336" y="79"/>
                </a:lnTo>
                <a:cubicBezTo>
                  <a:pt x="337" y="78"/>
                  <a:pt x="338" y="78"/>
                  <a:pt x="339" y="79"/>
                </a:cubicBezTo>
                <a:lnTo>
                  <a:pt x="360" y="100"/>
                </a:lnTo>
                <a:lnTo>
                  <a:pt x="381" y="79"/>
                </a:lnTo>
                <a:cubicBezTo>
                  <a:pt x="381" y="78"/>
                  <a:pt x="383" y="78"/>
                  <a:pt x="383" y="79"/>
                </a:cubicBezTo>
                <a:lnTo>
                  <a:pt x="397" y="93"/>
                </a:lnTo>
                <a:cubicBezTo>
                  <a:pt x="398" y="93"/>
                  <a:pt x="398" y="95"/>
                  <a:pt x="397" y="95"/>
                </a:cubicBezTo>
                <a:lnTo>
                  <a:pt x="376" y="116"/>
                </a:lnTo>
                <a:lnTo>
                  <a:pt x="397" y="137"/>
                </a:lnTo>
                <a:cubicBezTo>
                  <a:pt x="398" y="138"/>
                  <a:pt x="398" y="139"/>
                  <a:pt x="397" y="140"/>
                </a:cubicBezTo>
                <a:lnTo>
                  <a:pt x="383" y="154"/>
                </a:lnTo>
                <a:cubicBezTo>
                  <a:pt x="383" y="155"/>
                  <a:pt x="381" y="155"/>
                  <a:pt x="381" y="154"/>
                </a:cubicBezTo>
                <a:lnTo>
                  <a:pt x="360" y="133"/>
                </a:lnTo>
                <a:lnTo>
                  <a:pt x="339" y="154"/>
                </a:lnTo>
                <a:cubicBezTo>
                  <a:pt x="338" y="155"/>
                  <a:pt x="337" y="155"/>
                  <a:pt x="336" y="154"/>
                </a:cubicBezTo>
                <a:lnTo>
                  <a:pt x="322" y="140"/>
                </a:lnTo>
                <a:cubicBezTo>
                  <a:pt x="321" y="139"/>
                  <a:pt x="321" y="138"/>
                  <a:pt x="322" y="137"/>
                </a:cubicBezTo>
                <a:close/>
                <a:moveTo>
                  <a:pt x="497" y="212"/>
                </a:moveTo>
                <a:lnTo>
                  <a:pt x="601" y="316"/>
                </a:lnTo>
                <a:cubicBezTo>
                  <a:pt x="609" y="324"/>
                  <a:pt x="609" y="338"/>
                  <a:pt x="601" y="346"/>
                </a:cubicBezTo>
                <a:lnTo>
                  <a:pt x="589" y="358"/>
                </a:lnTo>
                <a:cubicBezTo>
                  <a:pt x="581" y="366"/>
                  <a:pt x="567" y="366"/>
                  <a:pt x="559" y="358"/>
                </a:cubicBezTo>
                <a:lnTo>
                  <a:pt x="455" y="254"/>
                </a:lnTo>
                <a:lnTo>
                  <a:pt x="497" y="212"/>
                </a:lnTo>
                <a:close/>
                <a:moveTo>
                  <a:pt x="285" y="42"/>
                </a:moveTo>
                <a:cubicBezTo>
                  <a:pt x="326" y="0"/>
                  <a:pt x="393" y="0"/>
                  <a:pt x="435" y="42"/>
                </a:cubicBezTo>
                <a:cubicBezTo>
                  <a:pt x="472" y="78"/>
                  <a:pt x="476" y="136"/>
                  <a:pt x="446" y="177"/>
                </a:cubicBezTo>
                <a:lnTo>
                  <a:pt x="480" y="211"/>
                </a:lnTo>
                <a:cubicBezTo>
                  <a:pt x="482" y="212"/>
                  <a:pt x="482" y="215"/>
                  <a:pt x="480" y="216"/>
                </a:cubicBezTo>
                <a:lnTo>
                  <a:pt x="459" y="237"/>
                </a:lnTo>
                <a:cubicBezTo>
                  <a:pt x="458" y="238"/>
                  <a:pt x="456" y="238"/>
                  <a:pt x="454" y="237"/>
                </a:cubicBezTo>
                <a:lnTo>
                  <a:pt x="421" y="203"/>
                </a:lnTo>
                <a:cubicBezTo>
                  <a:pt x="379" y="232"/>
                  <a:pt x="322" y="228"/>
                  <a:pt x="285" y="191"/>
                </a:cubicBezTo>
                <a:cubicBezTo>
                  <a:pt x="243" y="150"/>
                  <a:pt x="243" y="83"/>
                  <a:pt x="285" y="42"/>
                </a:cubicBezTo>
                <a:close/>
                <a:moveTo>
                  <a:pt x="310" y="66"/>
                </a:moveTo>
                <a:cubicBezTo>
                  <a:pt x="337" y="39"/>
                  <a:pt x="382" y="39"/>
                  <a:pt x="410" y="66"/>
                </a:cubicBezTo>
                <a:cubicBezTo>
                  <a:pt x="437" y="94"/>
                  <a:pt x="437" y="139"/>
                  <a:pt x="410" y="167"/>
                </a:cubicBezTo>
                <a:cubicBezTo>
                  <a:pt x="382" y="194"/>
                  <a:pt x="337" y="194"/>
                  <a:pt x="310" y="167"/>
                </a:cubicBezTo>
                <a:cubicBezTo>
                  <a:pt x="282" y="139"/>
                  <a:pt x="282" y="94"/>
                  <a:pt x="310" y="66"/>
                </a:cubicBezTo>
                <a:close/>
                <a:moveTo>
                  <a:pt x="195" y="491"/>
                </a:moveTo>
                <a:cubicBezTo>
                  <a:pt x="194" y="450"/>
                  <a:pt x="193" y="409"/>
                  <a:pt x="193" y="369"/>
                </a:cubicBezTo>
                <a:cubicBezTo>
                  <a:pt x="154" y="369"/>
                  <a:pt x="114" y="369"/>
                  <a:pt x="75" y="369"/>
                </a:cubicBezTo>
                <a:cubicBezTo>
                  <a:pt x="75" y="369"/>
                  <a:pt x="74" y="370"/>
                  <a:pt x="74" y="370"/>
                </a:cubicBezTo>
                <a:cubicBezTo>
                  <a:pt x="114" y="410"/>
                  <a:pt x="155" y="451"/>
                  <a:pt x="195" y="491"/>
                </a:cubicBezTo>
                <a:close/>
                <a:moveTo>
                  <a:pt x="71" y="143"/>
                </a:moveTo>
                <a:cubicBezTo>
                  <a:pt x="71" y="149"/>
                  <a:pt x="71" y="154"/>
                  <a:pt x="71" y="160"/>
                </a:cubicBezTo>
                <a:cubicBezTo>
                  <a:pt x="71" y="165"/>
                  <a:pt x="75" y="169"/>
                  <a:pt x="80" y="169"/>
                </a:cubicBezTo>
                <a:cubicBezTo>
                  <a:pt x="133" y="169"/>
                  <a:pt x="186" y="169"/>
                  <a:pt x="239" y="169"/>
                </a:cubicBezTo>
                <a:cubicBezTo>
                  <a:pt x="254" y="169"/>
                  <a:pt x="251" y="146"/>
                  <a:pt x="247" y="136"/>
                </a:cubicBezTo>
                <a:cubicBezTo>
                  <a:pt x="215" y="136"/>
                  <a:pt x="184" y="136"/>
                  <a:pt x="153" y="136"/>
                </a:cubicBezTo>
                <a:cubicBezTo>
                  <a:pt x="133" y="136"/>
                  <a:pt x="71" y="131"/>
                  <a:pt x="71" y="143"/>
                </a:cubicBezTo>
                <a:close/>
                <a:moveTo>
                  <a:pt x="71" y="258"/>
                </a:moveTo>
                <a:cubicBezTo>
                  <a:pt x="71" y="265"/>
                  <a:pt x="71" y="272"/>
                  <a:pt x="71" y="279"/>
                </a:cubicBezTo>
                <a:cubicBezTo>
                  <a:pt x="71" y="285"/>
                  <a:pt x="72" y="287"/>
                  <a:pt x="78" y="287"/>
                </a:cubicBezTo>
                <a:cubicBezTo>
                  <a:pt x="135" y="287"/>
                  <a:pt x="192" y="287"/>
                  <a:pt x="249" y="287"/>
                </a:cubicBezTo>
                <a:cubicBezTo>
                  <a:pt x="250" y="281"/>
                  <a:pt x="255" y="256"/>
                  <a:pt x="242" y="256"/>
                </a:cubicBezTo>
                <a:cubicBezTo>
                  <a:pt x="189" y="256"/>
                  <a:pt x="136" y="256"/>
                  <a:pt x="82" y="256"/>
                </a:cubicBezTo>
                <a:cubicBezTo>
                  <a:pt x="79" y="256"/>
                  <a:pt x="74" y="257"/>
                  <a:pt x="71" y="258"/>
                </a:cubicBezTo>
                <a:close/>
                <a:moveTo>
                  <a:pt x="71" y="209"/>
                </a:moveTo>
                <a:cubicBezTo>
                  <a:pt x="71" y="212"/>
                  <a:pt x="71" y="215"/>
                  <a:pt x="71" y="218"/>
                </a:cubicBezTo>
                <a:cubicBezTo>
                  <a:pt x="71" y="224"/>
                  <a:pt x="73" y="224"/>
                  <a:pt x="75" y="228"/>
                </a:cubicBezTo>
                <a:cubicBezTo>
                  <a:pt x="131" y="228"/>
                  <a:pt x="186" y="228"/>
                  <a:pt x="242" y="228"/>
                </a:cubicBezTo>
                <a:cubicBezTo>
                  <a:pt x="245" y="226"/>
                  <a:pt x="248" y="225"/>
                  <a:pt x="251" y="223"/>
                </a:cubicBezTo>
                <a:cubicBezTo>
                  <a:pt x="251" y="219"/>
                  <a:pt x="251" y="215"/>
                  <a:pt x="251" y="211"/>
                </a:cubicBezTo>
                <a:cubicBezTo>
                  <a:pt x="251" y="204"/>
                  <a:pt x="249" y="202"/>
                  <a:pt x="247" y="197"/>
                </a:cubicBezTo>
                <a:cubicBezTo>
                  <a:pt x="214" y="197"/>
                  <a:pt x="182" y="197"/>
                  <a:pt x="150" y="197"/>
                </a:cubicBezTo>
                <a:cubicBezTo>
                  <a:pt x="135" y="197"/>
                  <a:pt x="119" y="197"/>
                  <a:pt x="104" y="197"/>
                </a:cubicBezTo>
                <a:cubicBezTo>
                  <a:pt x="84" y="197"/>
                  <a:pt x="71" y="191"/>
                  <a:pt x="71" y="2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53339" y="2276685"/>
            <a:ext cx="360167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solidFill>
                  <a:srgbClr val="4245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3600" b="1" dirty="0">
              <a:solidFill>
                <a:srgbClr val="4245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53340" y="3278686"/>
            <a:ext cx="360167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选择我们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85473" y="4280687"/>
            <a:ext cx="360167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加入我们</a:t>
            </a:r>
            <a:endParaRPr lang="zh-CN" altLang="en-US" sz="3600" b="1" dirty="0">
              <a:solidFill>
                <a:srgbClr val="29AB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785746" y="2355282"/>
            <a:ext cx="17652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4245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rgbClr val="4245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endParaRPr lang="zh-CN" altLang="en-US" sz="2000" dirty="0">
              <a:solidFill>
                <a:srgbClr val="424554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785746" y="3351569"/>
            <a:ext cx="3047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en-US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为你想的更多</a:t>
            </a:r>
            <a:endParaRPr lang="zh-CN" altLang="en-US" sz="2000" dirty="0"/>
          </a:p>
        </p:txBody>
      </p:sp>
      <p:sp>
        <p:nvSpPr>
          <p:cNvPr id="63" name="矩形 62"/>
          <p:cNvSpPr/>
          <p:nvPr/>
        </p:nvSpPr>
        <p:spPr>
          <a:xfrm>
            <a:off x="6785746" y="4416094"/>
            <a:ext cx="2534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en-US" altLang="en-US" sz="2000" dirty="0">
                <a:solidFill>
                  <a:srgbClr val="29AB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在这里等你</a:t>
            </a:r>
            <a:endParaRPr lang="zh-CN" altLang="en-US" sz="2000" dirty="0">
              <a:solidFill>
                <a:srgbClr val="29ABD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Tm="4203">
        <p15:prstTrans prst="curtains"/>
      </p:transition>
    </mc:Choice>
    <mc:Fallback>
      <p:transition spd="slow" advTm="42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001" y="4365104"/>
            <a:ext cx="1354303" cy="221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图示 6"/>
          <p:cNvGraphicFramePr/>
          <p:nvPr/>
        </p:nvGraphicFramePr>
        <p:xfrm>
          <a:off x="1058615" y="2089189"/>
          <a:ext cx="8699831" cy="427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标题 1"/>
          <p:cNvSpPr txBox="1"/>
          <p:nvPr/>
        </p:nvSpPr>
        <p:spPr>
          <a:xfrm>
            <a:off x="1202631" y="1232301"/>
            <a:ext cx="10013410" cy="61522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>
            <a:lvl1pPr algn="ctr" defTabSz="1028700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zh-CN" altLang="en-US" sz="3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银行客</a:t>
            </a:r>
            <a:r>
              <a:rPr lang="zh-CN" altLang="en-US" sz="305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</a:t>
            </a:r>
            <a:endParaRPr lang="zh-CN" altLang="en-US" sz="30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9495" y="193490"/>
            <a:ext cx="2016224" cy="8315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14599" y="243863"/>
            <a:ext cx="4680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维音成都运营中心</a:t>
            </a:r>
            <a:endParaRPr lang="zh-CN" altLang="en-US" sz="3200" dirty="0"/>
          </a:p>
        </p:txBody>
      </p:sp>
      <p:sp>
        <p:nvSpPr>
          <p:cNvPr id="10" name="矩形 9"/>
          <p:cNvSpPr/>
          <p:nvPr/>
        </p:nvSpPr>
        <p:spPr>
          <a:xfrm>
            <a:off x="9622883" y="2026267"/>
            <a:ext cx="2137333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负责联系银行信用卡客户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，为客户办理信用卡分期、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现金分期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短信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提醒等业务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2104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554965" y="247436"/>
            <a:ext cx="6324333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eaLnBrk="0" latinLnBrk="0" hangingPunct="0">
              <a:buFont typeface="Wingdings" panose="05000000000000000000" pitchFamily="2" charset="2"/>
              <a:buNone/>
            </a:pPr>
            <a:r>
              <a:rPr lang="zh-CN" altLang="en-US" sz="3200" dirty="0" smtClean="0">
                <a:solidFill>
                  <a:schemeClr val="bg2"/>
                </a:solidFill>
                <a:latin typeface="+mj-lt"/>
              </a:rPr>
              <a:t>薪资水平</a:t>
            </a:r>
            <a:endParaRPr lang="en-US" altLang="ko-KR" sz="32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314326" y="266701"/>
            <a:ext cx="114300" cy="4572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: 圆角 19"/>
          <p:cNvSpPr/>
          <p:nvPr/>
        </p:nvSpPr>
        <p:spPr bwMode="auto">
          <a:xfrm>
            <a:off x="6202272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6785746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7369220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8306794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8890268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9473742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10535908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1119382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702856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graphicFrame>
        <p:nvGraphicFramePr>
          <p:cNvPr id="43" name="图表 42"/>
          <p:cNvGraphicFramePr/>
          <p:nvPr/>
        </p:nvGraphicFramePr>
        <p:xfrm>
          <a:off x="1842008" y="837083"/>
          <a:ext cx="8132233" cy="5421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0289" y="404664"/>
            <a:ext cx="10514536" cy="635000"/>
          </a:xfrm>
        </p:spPr>
        <p:txBody>
          <a:bodyPr/>
          <a:lstStyle/>
          <a:p>
            <a:r>
              <a:rPr lang="zh-CN" altLang="en-US" sz="3200" b="1" dirty="0" smtClean="0"/>
              <a:t>选择维音给梦想一个机会</a:t>
            </a:r>
            <a:endParaRPr lang="zh-CN" altLang="en-US" sz="32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599" y="1555240"/>
            <a:ext cx="10514536" cy="4277072"/>
          </a:xfrm>
        </p:spPr>
        <p:txBody>
          <a:bodyPr/>
          <a:lstStyle/>
          <a:p>
            <a:r>
              <a:rPr lang="zh-CN" altLang="en-US" b="1" dirty="0" smtClean="0"/>
              <a:t>薪资</a:t>
            </a:r>
            <a:r>
              <a:rPr lang="zh-CN" altLang="zh-CN" b="1" dirty="0" smtClean="0"/>
              <a:t>发展</a:t>
            </a:r>
            <a:r>
              <a:rPr lang="zh-CN" altLang="zh-CN" dirty="0" smtClean="0"/>
              <a:t>：</a:t>
            </a:r>
            <a:r>
              <a:rPr lang="zh-CN" altLang="en-US" b="1" dirty="0">
                <a:solidFill>
                  <a:srgbClr val="FF0000"/>
                </a:solidFill>
              </a:rPr>
              <a:t>外企</a:t>
            </a:r>
            <a:r>
              <a:rPr lang="zh-CN" altLang="zh-CN" b="1" dirty="0" smtClean="0">
                <a:solidFill>
                  <a:srgbClr val="FF0000"/>
                </a:solidFill>
              </a:rPr>
              <a:t>福利健全</a:t>
            </a:r>
            <a:r>
              <a:rPr lang="zh-CN" altLang="en-US" dirty="0" smtClean="0"/>
              <a:t>（每月生日会、定期团建、每周下午茶）</a:t>
            </a:r>
            <a:r>
              <a:rPr lang="zh-CN" altLang="zh-CN" dirty="0" smtClean="0"/>
              <a:t>、</a:t>
            </a:r>
            <a:r>
              <a:rPr lang="zh-CN" altLang="zh-CN" dirty="0"/>
              <a:t>扩项</a:t>
            </a:r>
            <a:r>
              <a:rPr lang="zh-CN" altLang="zh-CN" b="1" dirty="0">
                <a:solidFill>
                  <a:srgbClr val="FF0000"/>
                </a:solidFill>
              </a:rPr>
              <a:t>晋升</a:t>
            </a:r>
            <a:r>
              <a:rPr lang="zh-CN" altLang="zh-CN" b="1" dirty="0" smtClean="0">
                <a:solidFill>
                  <a:srgbClr val="FF0000"/>
                </a:solidFill>
              </a:rPr>
              <a:t>快</a:t>
            </a:r>
            <a:r>
              <a:rPr lang="zh-CN" altLang="en-US" dirty="0" smtClean="0"/>
              <a:t>（实习生平均晋升</a:t>
            </a:r>
            <a:r>
              <a:rPr lang="en-US" altLang="zh-CN" dirty="0" smtClean="0"/>
              <a:t>3-6</a:t>
            </a:r>
            <a:r>
              <a:rPr lang="zh-CN" altLang="en-US" dirty="0" smtClean="0"/>
              <a:t>个月）</a:t>
            </a:r>
            <a:r>
              <a:rPr lang="zh-CN" altLang="zh-CN" dirty="0" smtClean="0"/>
              <a:t>、</a:t>
            </a:r>
            <a:r>
              <a:rPr lang="zh-CN" altLang="zh-CN" dirty="0"/>
              <a:t>实习生与社招工</a:t>
            </a:r>
            <a:r>
              <a:rPr lang="zh-CN" altLang="zh-CN" b="1" dirty="0">
                <a:solidFill>
                  <a:srgbClr val="FF0000"/>
                </a:solidFill>
              </a:rPr>
              <a:t>同工同酬</a:t>
            </a:r>
            <a:r>
              <a:rPr lang="zh-CN" altLang="zh-CN" dirty="0"/>
              <a:t>（试用期</a:t>
            </a:r>
            <a:r>
              <a:rPr lang="en-US" altLang="zh-CN" dirty="0" smtClean="0"/>
              <a:t>3500-5000</a:t>
            </a:r>
            <a:r>
              <a:rPr lang="zh-CN" altLang="zh-CN" dirty="0"/>
              <a:t>、三个月</a:t>
            </a:r>
            <a:r>
              <a:rPr lang="zh-CN" altLang="zh-CN" dirty="0" smtClean="0"/>
              <a:t>转正</a:t>
            </a:r>
            <a:r>
              <a:rPr lang="en-US" altLang="zh-CN" dirty="0" smtClean="0"/>
              <a:t>4500-8000</a:t>
            </a:r>
            <a:r>
              <a:rPr lang="zh-CN" altLang="zh-CN" dirty="0"/>
              <a:t>，购买商业险、拿毕业</a:t>
            </a:r>
            <a:r>
              <a:rPr lang="zh-CN" altLang="zh-CN" dirty="0" smtClean="0"/>
              <a:t>证购买</a:t>
            </a:r>
            <a:r>
              <a:rPr lang="zh-CN" altLang="en-US" dirty="0"/>
              <a:t>成都</a:t>
            </a:r>
            <a:r>
              <a:rPr lang="zh-CN" altLang="en-US" dirty="0" smtClean="0"/>
              <a:t>市</a:t>
            </a:r>
            <a:r>
              <a:rPr lang="zh-CN" altLang="zh-CN" b="1" dirty="0" smtClean="0">
                <a:solidFill>
                  <a:srgbClr val="FF0000"/>
                </a:solidFill>
              </a:rPr>
              <a:t>五</a:t>
            </a:r>
            <a:r>
              <a:rPr lang="zh-CN" altLang="zh-CN" b="1" dirty="0">
                <a:solidFill>
                  <a:srgbClr val="FF0000"/>
                </a:solidFill>
              </a:rPr>
              <a:t>险一金</a:t>
            </a:r>
            <a:r>
              <a:rPr lang="zh-CN" altLang="zh-CN" dirty="0"/>
              <a:t>）</a:t>
            </a:r>
            <a:r>
              <a:rPr lang="zh-CN" altLang="zh-CN" dirty="0" smtClean="0"/>
              <a:t>、</a:t>
            </a:r>
            <a:r>
              <a:rPr lang="zh-CN" altLang="en-US" b="1" dirty="0" smtClean="0">
                <a:solidFill>
                  <a:srgbClr val="FF0000"/>
                </a:solidFill>
              </a:rPr>
              <a:t>白领</a:t>
            </a:r>
            <a:r>
              <a:rPr lang="zh-CN" altLang="zh-CN" b="1" dirty="0" smtClean="0">
                <a:solidFill>
                  <a:srgbClr val="FF0000"/>
                </a:solidFill>
              </a:rPr>
              <a:t>工作环境</a:t>
            </a:r>
            <a:r>
              <a:rPr lang="zh-CN" altLang="zh-CN" dirty="0" smtClean="0"/>
              <a:t>中央空调</a:t>
            </a:r>
            <a:r>
              <a:rPr lang="zh-CN" altLang="zh-CN" dirty="0"/>
              <a:t>冬暖夏凉、无夜班</a:t>
            </a:r>
            <a:r>
              <a:rPr lang="zh-CN" altLang="zh-CN" dirty="0" smtClean="0"/>
              <a:t>、</a:t>
            </a:r>
            <a:r>
              <a:rPr lang="zh-CN" altLang="zh-CN" b="1" dirty="0" smtClean="0">
                <a:solidFill>
                  <a:srgbClr val="FF0000"/>
                </a:solidFill>
              </a:rPr>
              <a:t>带薪培训</a:t>
            </a:r>
            <a:r>
              <a:rPr lang="zh-CN" altLang="en-US" b="1" dirty="0" smtClean="0">
                <a:solidFill>
                  <a:srgbClr val="FF0000"/>
                </a:solidFill>
              </a:rPr>
              <a:t>、</a:t>
            </a:r>
            <a:r>
              <a:rPr lang="zh-CN" altLang="zh-CN" dirty="0" smtClean="0"/>
              <a:t>无需开发</a:t>
            </a:r>
            <a:r>
              <a:rPr lang="zh-CN" altLang="en-US" dirty="0" smtClean="0"/>
              <a:t>客户</a:t>
            </a:r>
            <a:r>
              <a:rPr lang="zh-CN" altLang="zh-CN" dirty="0" smtClean="0"/>
              <a:t>，</a:t>
            </a:r>
            <a:r>
              <a:rPr lang="zh-CN" altLang="zh-CN" b="1" dirty="0" smtClean="0">
                <a:solidFill>
                  <a:srgbClr val="FF0000"/>
                </a:solidFill>
              </a:rPr>
              <a:t>入职师傅带教</a:t>
            </a:r>
            <a:r>
              <a:rPr lang="zh-CN" altLang="zh-CN" dirty="0" smtClean="0"/>
              <a:t>、成功率高，每月</a:t>
            </a:r>
            <a:r>
              <a:rPr lang="en-US" altLang="zh-CN" b="1" dirty="0" smtClean="0">
                <a:solidFill>
                  <a:srgbClr val="FF0000"/>
                </a:solidFill>
              </a:rPr>
              <a:t>12</a:t>
            </a:r>
            <a:r>
              <a:rPr lang="zh-CN" altLang="zh-CN" b="1" dirty="0" smtClean="0">
                <a:solidFill>
                  <a:srgbClr val="FF0000"/>
                </a:solidFill>
              </a:rPr>
              <a:t>号</a:t>
            </a:r>
            <a:r>
              <a:rPr lang="zh-CN" altLang="zh-CN" dirty="0">
                <a:solidFill>
                  <a:srgbClr val="FF0000"/>
                </a:solidFill>
              </a:rPr>
              <a:t>发</a:t>
            </a:r>
            <a:r>
              <a:rPr lang="zh-CN" altLang="zh-CN" dirty="0"/>
              <a:t>上个月</a:t>
            </a:r>
            <a:r>
              <a:rPr lang="zh-CN" altLang="zh-CN" dirty="0" smtClean="0"/>
              <a:t>全额</a:t>
            </a:r>
            <a:r>
              <a:rPr lang="zh-CN" altLang="zh-CN" dirty="0" smtClean="0">
                <a:solidFill>
                  <a:srgbClr val="FF0000"/>
                </a:solidFill>
              </a:rPr>
              <a:t>工资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b="1" dirty="0" smtClean="0"/>
              <a:t>就餐：</a:t>
            </a:r>
            <a:r>
              <a:rPr lang="zh-CN" altLang="en-US" dirty="0"/>
              <a:t>公司楼下均有各式快餐、面食</a:t>
            </a:r>
            <a:r>
              <a:rPr lang="zh-CN" altLang="en-US" dirty="0" smtClean="0"/>
              <a:t>等</a:t>
            </a:r>
            <a:r>
              <a:rPr lang="zh-CN" altLang="en-US" dirty="0"/>
              <a:t>，</a:t>
            </a:r>
            <a:r>
              <a:rPr lang="en-US" altLang="zh-CN" dirty="0" smtClean="0"/>
              <a:t>10-20</a:t>
            </a:r>
            <a:r>
              <a:rPr lang="zh-CN" altLang="en-US" dirty="0" smtClean="0"/>
              <a:t>元</a:t>
            </a:r>
            <a:r>
              <a:rPr lang="en-US" altLang="zh-CN" dirty="0" smtClean="0"/>
              <a:t>/</a:t>
            </a:r>
            <a:r>
              <a:rPr lang="zh-CN" altLang="en-US" dirty="0" smtClean="0"/>
              <a:t>餐。</a:t>
            </a:r>
            <a:endParaRPr lang="en-US" altLang="zh-CN" dirty="0"/>
          </a:p>
          <a:p>
            <a:pPr marL="0" indent="0">
              <a:buNone/>
            </a:pPr>
            <a:endParaRPr lang="en-US" altLang="zh-CN" b="1" dirty="0" smtClean="0"/>
          </a:p>
          <a:p>
            <a:r>
              <a:rPr lang="zh-CN" altLang="zh-CN" b="1" dirty="0" smtClean="0"/>
              <a:t>住宿：</a:t>
            </a:r>
            <a:r>
              <a:rPr lang="zh-CN" altLang="en-US" dirty="0"/>
              <a:t>协助住宿（住宿补贴学生直接给房东），水电费自理。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554965" y="247436"/>
            <a:ext cx="6324333" cy="4923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应聘流程</a:t>
            </a:r>
            <a:endParaRPr lang="zh-CN" altLang="en-US" sz="320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314326" y="266701"/>
            <a:ext cx="114300" cy="4572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: 圆角 19"/>
          <p:cNvSpPr/>
          <p:nvPr/>
        </p:nvSpPr>
        <p:spPr bwMode="auto">
          <a:xfrm>
            <a:off x="6202272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6785746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7369220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8306794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8890268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9473742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10535908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1119382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702856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542251" y="2310707"/>
            <a:ext cx="534202" cy="454788"/>
            <a:chOff x="3182551" y="2310707"/>
            <a:chExt cx="449773" cy="454788"/>
          </a:xfrm>
        </p:grpSpPr>
        <p:sp>
          <p:nvSpPr>
            <p:cNvPr id="28" name="MH_Other_1"/>
            <p:cNvSpPr/>
            <p:nvPr>
              <p:custDataLst>
                <p:tags r:id="rId2"/>
              </p:custDataLst>
            </p:nvPr>
          </p:nvSpPr>
          <p:spPr bwMode="auto">
            <a:xfrm>
              <a:off x="3182551" y="2310707"/>
              <a:ext cx="449773" cy="454788"/>
            </a:xfrm>
            <a:custGeom>
              <a:avLst/>
              <a:gdLst>
                <a:gd name="T0" fmla="*/ 2147483646 w 30"/>
                <a:gd name="T1" fmla="*/ 2147483646 h 30"/>
                <a:gd name="T2" fmla="*/ 2147483646 w 30"/>
                <a:gd name="T3" fmla="*/ 2147483646 h 30"/>
                <a:gd name="T4" fmla="*/ 2147483646 w 30"/>
                <a:gd name="T5" fmla="*/ 2147483646 h 30"/>
                <a:gd name="T6" fmla="*/ 0 w 30"/>
                <a:gd name="T7" fmla="*/ 2147483646 h 30"/>
                <a:gd name="T8" fmla="*/ 0 w 30"/>
                <a:gd name="T9" fmla="*/ 2147483646 h 30"/>
                <a:gd name="T10" fmla="*/ 2147483646 w 30"/>
                <a:gd name="T11" fmla="*/ 0 h 30"/>
                <a:gd name="T12" fmla="*/ 2147483646 w 30"/>
                <a:gd name="T13" fmla="*/ 0 h 30"/>
                <a:gd name="T14" fmla="*/ 2147483646 w 30"/>
                <a:gd name="T15" fmla="*/ 2147483646 h 30"/>
                <a:gd name="T16" fmla="*/ 2147483646 w 30"/>
                <a:gd name="T17" fmla="*/ 2147483646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0" h="30">
                  <a:moveTo>
                    <a:pt x="30" y="27"/>
                  </a:moveTo>
                  <a:cubicBezTo>
                    <a:pt x="30" y="28"/>
                    <a:pt x="28" y="30"/>
                    <a:pt x="26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0"/>
                    <a:pt x="0" y="28"/>
                    <a:pt x="0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30" y="2"/>
                    <a:pt x="30" y="3"/>
                  </a:cubicBezTo>
                  <a:cubicBezTo>
                    <a:pt x="30" y="27"/>
                    <a:pt x="30" y="27"/>
                    <a:pt x="30" y="27"/>
                  </a:cubicBezTo>
                </a:path>
              </a:pathLst>
            </a:custGeom>
            <a:solidFill>
              <a:srgbClr val="00B0F0"/>
            </a:solidFill>
            <a:ln w="9525">
              <a:solidFill>
                <a:srgbClr val="5AC0C9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" name="MH_Other_2"/>
            <p:cNvSpPr/>
            <p:nvPr>
              <p:custDataLst>
                <p:tags r:id="rId3"/>
              </p:custDataLst>
            </p:nvPr>
          </p:nvSpPr>
          <p:spPr bwMode="auto">
            <a:xfrm>
              <a:off x="3378178" y="2417716"/>
              <a:ext cx="254146" cy="347779"/>
            </a:xfrm>
            <a:custGeom>
              <a:avLst/>
              <a:gdLst>
                <a:gd name="T0" fmla="*/ 2147483646 w 17"/>
                <a:gd name="T1" fmla="*/ 0 h 23"/>
                <a:gd name="T2" fmla="*/ 0 w 17"/>
                <a:gd name="T3" fmla="*/ 2147483646 h 23"/>
                <a:gd name="T4" fmla="*/ 2147483646 w 17"/>
                <a:gd name="T5" fmla="*/ 2147483646 h 23"/>
                <a:gd name="T6" fmla="*/ 2147483646 w 17"/>
                <a:gd name="T7" fmla="*/ 2147483646 h 23"/>
                <a:gd name="T8" fmla="*/ 2147483646 w 17"/>
                <a:gd name="T9" fmla="*/ 2147483646 h 23"/>
                <a:gd name="T10" fmla="*/ 2147483646 w 17"/>
                <a:gd name="T11" fmla="*/ 2147483646 h 23"/>
                <a:gd name="T12" fmla="*/ 2147483646 w 17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23">
                  <a:moveTo>
                    <a:pt x="1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5" y="23"/>
                    <a:pt x="17" y="21"/>
                    <a:pt x="17" y="2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4DA8AF"/>
            </a:solidFill>
            <a:ln w="9525">
              <a:solidFill>
                <a:srgbClr val="4DA8AF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" name="MH_Other_3"/>
            <p:cNvSpPr/>
            <p:nvPr>
              <p:custDataLst>
                <p:tags r:id="rId4"/>
              </p:custDataLst>
            </p:nvPr>
          </p:nvSpPr>
          <p:spPr bwMode="auto">
            <a:xfrm>
              <a:off x="3271167" y="2417716"/>
              <a:ext cx="272539" cy="259162"/>
            </a:xfrm>
            <a:custGeom>
              <a:avLst/>
              <a:gdLst>
                <a:gd name="T0" fmla="*/ 2147483646 w 18"/>
                <a:gd name="T1" fmla="*/ 2147483646 h 17"/>
                <a:gd name="T2" fmla="*/ 2147483646 w 18"/>
                <a:gd name="T3" fmla="*/ 2147483646 h 17"/>
                <a:gd name="T4" fmla="*/ 2147483646 w 18"/>
                <a:gd name="T5" fmla="*/ 2147483646 h 17"/>
                <a:gd name="T6" fmla="*/ 2147483646 w 18"/>
                <a:gd name="T7" fmla="*/ 2147483646 h 17"/>
                <a:gd name="T8" fmla="*/ 2147483646 w 18"/>
                <a:gd name="T9" fmla="*/ 2147483646 h 17"/>
                <a:gd name="T10" fmla="*/ 2147483646 w 18"/>
                <a:gd name="T11" fmla="*/ 2147483646 h 17"/>
                <a:gd name="T12" fmla="*/ 2147483646 w 18"/>
                <a:gd name="T13" fmla="*/ 2147483646 h 17"/>
                <a:gd name="T14" fmla="*/ 2147483646 w 18"/>
                <a:gd name="T15" fmla="*/ 0 h 17"/>
                <a:gd name="T16" fmla="*/ 2147483646 w 18"/>
                <a:gd name="T17" fmla="*/ 2147483646 h 17"/>
                <a:gd name="T18" fmla="*/ 2147483646 w 18"/>
                <a:gd name="T19" fmla="*/ 2147483646 h 17"/>
                <a:gd name="T20" fmla="*/ 2147483646 w 18"/>
                <a:gd name="T21" fmla="*/ 2147483646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17">
                  <a:moveTo>
                    <a:pt x="9" y="17"/>
                  </a:moveTo>
                  <a:cubicBezTo>
                    <a:pt x="8" y="17"/>
                    <a:pt x="8" y="17"/>
                    <a:pt x="7" y="17"/>
                  </a:cubicBezTo>
                  <a:cubicBezTo>
                    <a:pt x="7" y="17"/>
                    <a:pt x="0" y="9"/>
                    <a:pt x="1" y="9"/>
                  </a:cubicBezTo>
                  <a:cubicBezTo>
                    <a:pt x="1" y="8"/>
                    <a:pt x="4" y="8"/>
                    <a:pt x="4" y="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2"/>
                    <a:pt x="9" y="10"/>
                    <a:pt x="10" y="9"/>
                  </a:cubicBezTo>
                  <a:cubicBezTo>
                    <a:pt x="11" y="6"/>
                    <a:pt x="13" y="2"/>
                    <a:pt x="15" y="1"/>
                  </a:cubicBezTo>
                  <a:cubicBezTo>
                    <a:pt x="16" y="0"/>
                    <a:pt x="17" y="0"/>
                    <a:pt x="17" y="0"/>
                  </a:cubicBezTo>
                  <a:cubicBezTo>
                    <a:pt x="18" y="1"/>
                    <a:pt x="15" y="4"/>
                    <a:pt x="12" y="10"/>
                  </a:cubicBezTo>
                  <a:cubicBezTo>
                    <a:pt x="11" y="13"/>
                    <a:pt x="10" y="16"/>
                    <a:pt x="10" y="16"/>
                  </a:cubicBezTo>
                  <a:cubicBezTo>
                    <a:pt x="10" y="17"/>
                    <a:pt x="9" y="17"/>
                    <a:pt x="9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1" name="MH_Other_4"/>
          <p:cNvSpPr/>
          <p:nvPr>
            <p:custDataLst>
              <p:tags r:id="rId5"/>
            </p:custDataLst>
          </p:nvPr>
        </p:nvSpPr>
        <p:spPr bwMode="auto">
          <a:xfrm>
            <a:off x="2770653" y="2069937"/>
            <a:ext cx="8009042" cy="4807042"/>
          </a:xfrm>
          <a:custGeom>
            <a:avLst/>
            <a:gdLst>
              <a:gd name="T0" fmla="*/ 262287250 w 10001"/>
              <a:gd name="T1" fmla="*/ 0 h 12408"/>
              <a:gd name="T2" fmla="*/ 2147483646 w 10001"/>
              <a:gd name="T3" fmla="*/ 0 h 12408"/>
              <a:gd name="T4" fmla="*/ 2147483646 w 10001"/>
              <a:gd name="T5" fmla="*/ 2147483646 h 12408"/>
              <a:gd name="T6" fmla="*/ 2147483646 w 10001"/>
              <a:gd name="T7" fmla="*/ 2147483646 h 12408"/>
              <a:gd name="T8" fmla="*/ 2147483646 w 10001"/>
              <a:gd name="T9" fmla="*/ 2147483646 h 12408"/>
              <a:gd name="T10" fmla="*/ 2147483646 w 10001"/>
              <a:gd name="T11" fmla="*/ 2147483646 h 12408"/>
              <a:gd name="T12" fmla="*/ 262287250 w 10001"/>
              <a:gd name="T13" fmla="*/ 2147483646 h 12408"/>
              <a:gd name="T14" fmla="*/ 0 w 10001"/>
              <a:gd name="T15" fmla="*/ 2147483646 h 124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001" h="12408">
                <a:moveTo>
                  <a:pt x="1" y="0"/>
                </a:moveTo>
                <a:lnTo>
                  <a:pt x="9287" y="0"/>
                </a:lnTo>
                <a:cubicBezTo>
                  <a:pt x="9689" y="0"/>
                  <a:pt x="10001" y="547"/>
                  <a:pt x="10001" y="1250"/>
                </a:cubicBezTo>
                <a:lnTo>
                  <a:pt x="10001" y="4688"/>
                </a:lnTo>
                <a:cubicBezTo>
                  <a:pt x="10001" y="5391"/>
                  <a:pt x="9689" y="5938"/>
                  <a:pt x="9287" y="5938"/>
                </a:cubicBezTo>
                <a:lnTo>
                  <a:pt x="715" y="5938"/>
                </a:lnTo>
                <a:cubicBezTo>
                  <a:pt x="336" y="5938"/>
                  <a:pt x="1" y="6484"/>
                  <a:pt x="1" y="7188"/>
                </a:cubicBezTo>
                <a:cubicBezTo>
                  <a:pt x="1" y="10000"/>
                  <a:pt x="0" y="12408"/>
                  <a:pt x="0" y="12408"/>
                </a:cubicBezTo>
              </a:path>
            </a:pathLst>
          </a:custGeom>
          <a:noFill/>
          <a:ln w="11113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4633125" y="1936176"/>
            <a:ext cx="299868" cy="254146"/>
            <a:chOff x="3302936" y="1936176"/>
            <a:chExt cx="252475" cy="254146"/>
          </a:xfrm>
        </p:grpSpPr>
        <p:sp>
          <p:nvSpPr>
            <p:cNvPr id="33" name="MH_Other_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302936" y="1936176"/>
              <a:ext cx="252475" cy="254146"/>
            </a:xfrm>
            <a:prstGeom prst="ellipse">
              <a:avLst/>
            </a:pr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  <p:sp>
          <p:nvSpPr>
            <p:cNvPr id="34" name="MH_Other_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346409" y="1981320"/>
              <a:ext cx="165530" cy="1638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527365" y="2310707"/>
            <a:ext cx="518316" cy="454788"/>
            <a:chOff x="8165155" y="2310707"/>
            <a:chExt cx="436398" cy="454788"/>
          </a:xfrm>
        </p:grpSpPr>
        <p:sp>
          <p:nvSpPr>
            <p:cNvPr id="39" name="MH_Other_7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8165155" y="2310707"/>
              <a:ext cx="436398" cy="454788"/>
            </a:xfrm>
            <a:custGeom>
              <a:avLst/>
              <a:gdLst>
                <a:gd name="T0" fmla="*/ 2147483646 w 29"/>
                <a:gd name="T1" fmla="*/ 2147483646 h 30"/>
                <a:gd name="T2" fmla="*/ 2147483646 w 29"/>
                <a:gd name="T3" fmla="*/ 2147483646 h 30"/>
                <a:gd name="T4" fmla="*/ 2147483646 w 29"/>
                <a:gd name="T5" fmla="*/ 2147483646 h 30"/>
                <a:gd name="T6" fmla="*/ 2147483646 w 29"/>
                <a:gd name="T7" fmla="*/ 2147483646 h 30"/>
                <a:gd name="T8" fmla="*/ 2147483646 w 29"/>
                <a:gd name="T9" fmla="*/ 2147483646 h 30"/>
                <a:gd name="T10" fmla="*/ 2147483646 w 29"/>
                <a:gd name="T11" fmla="*/ 2147483646 h 30"/>
                <a:gd name="T12" fmla="*/ 2147483646 w 29"/>
                <a:gd name="T13" fmla="*/ 2147483646 h 30"/>
                <a:gd name="T14" fmla="*/ 2147483646 w 29"/>
                <a:gd name="T15" fmla="*/ 0 h 30"/>
                <a:gd name="T16" fmla="*/ 2147483646 w 29"/>
                <a:gd name="T17" fmla="*/ 0 h 30"/>
                <a:gd name="T18" fmla="*/ 0 w 29"/>
                <a:gd name="T19" fmla="*/ 2147483646 h 30"/>
                <a:gd name="T20" fmla="*/ 0 w 29"/>
                <a:gd name="T21" fmla="*/ 2147483646 h 30"/>
                <a:gd name="T22" fmla="*/ 2147483646 w 29"/>
                <a:gd name="T23" fmla="*/ 2147483646 h 30"/>
                <a:gd name="T24" fmla="*/ 2147483646 w 29"/>
                <a:gd name="T25" fmla="*/ 2147483646 h 30"/>
                <a:gd name="T26" fmla="*/ 2147483646 w 29"/>
                <a:gd name="T27" fmla="*/ 2147483646 h 30"/>
                <a:gd name="T28" fmla="*/ 2147483646 w 29"/>
                <a:gd name="T29" fmla="*/ 2147483646 h 30"/>
                <a:gd name="T30" fmla="*/ 2147483646 w 29"/>
                <a:gd name="T31" fmla="*/ 0 h 3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" h="30">
                  <a:moveTo>
                    <a:pt x="19" y="30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8"/>
                    <a:pt x="28" y="30"/>
                    <a:pt x="26" y="30"/>
                  </a:cubicBezTo>
                  <a:cubicBezTo>
                    <a:pt x="19" y="30"/>
                    <a:pt x="19" y="30"/>
                    <a:pt x="19" y="30"/>
                  </a:cubicBezTo>
                  <a:moveTo>
                    <a:pt x="2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1" y="30"/>
                    <a:pt x="3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8" y="30"/>
                    <a:pt x="29" y="28"/>
                    <a:pt x="29" y="27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8" y="0"/>
                    <a:pt x="26" y="0"/>
                  </a:cubicBezTo>
                </a:path>
              </a:pathLst>
            </a:custGeom>
            <a:solidFill>
              <a:srgbClr val="82C836"/>
            </a:solidFill>
            <a:ln w="9525">
              <a:solidFill>
                <a:srgbClr val="82C836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" name="MH_Other_8"/>
            <p:cNvSpPr/>
            <p:nvPr>
              <p:custDataLst>
                <p:tags r:id="rId9"/>
              </p:custDataLst>
            </p:nvPr>
          </p:nvSpPr>
          <p:spPr bwMode="auto">
            <a:xfrm>
              <a:off x="8360781" y="2417716"/>
              <a:ext cx="240770" cy="347779"/>
            </a:xfrm>
            <a:custGeom>
              <a:avLst/>
              <a:gdLst>
                <a:gd name="T0" fmla="*/ 2147483646 w 16"/>
                <a:gd name="T1" fmla="*/ 0 h 23"/>
                <a:gd name="T2" fmla="*/ 0 w 16"/>
                <a:gd name="T3" fmla="*/ 2147483646 h 23"/>
                <a:gd name="T4" fmla="*/ 2147483646 w 16"/>
                <a:gd name="T5" fmla="*/ 2147483646 h 23"/>
                <a:gd name="T6" fmla="*/ 2147483646 w 16"/>
                <a:gd name="T7" fmla="*/ 2147483646 h 23"/>
                <a:gd name="T8" fmla="*/ 2147483646 w 16"/>
                <a:gd name="T9" fmla="*/ 2147483646 h 23"/>
                <a:gd name="T10" fmla="*/ 2147483646 w 16"/>
                <a:gd name="T11" fmla="*/ 2147483646 h 23"/>
                <a:gd name="T12" fmla="*/ 2147483646 w 16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23">
                  <a:moveTo>
                    <a:pt x="1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5" y="23"/>
                    <a:pt x="16" y="21"/>
                    <a:pt x="16" y="2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rgbClr val="00B05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7" name="MH_Other_9"/>
            <p:cNvSpPr/>
            <p:nvPr>
              <p:custDataLst>
                <p:tags r:id="rId10"/>
              </p:custDataLst>
            </p:nvPr>
          </p:nvSpPr>
          <p:spPr bwMode="auto">
            <a:xfrm>
              <a:off x="8253773" y="2417716"/>
              <a:ext cx="272539" cy="259162"/>
            </a:xfrm>
            <a:custGeom>
              <a:avLst/>
              <a:gdLst>
                <a:gd name="T0" fmla="*/ 2147483646 w 18"/>
                <a:gd name="T1" fmla="*/ 2147483646 h 17"/>
                <a:gd name="T2" fmla="*/ 2147483646 w 18"/>
                <a:gd name="T3" fmla="*/ 2147483646 h 17"/>
                <a:gd name="T4" fmla="*/ 0 w 18"/>
                <a:gd name="T5" fmla="*/ 2147483646 h 17"/>
                <a:gd name="T6" fmla="*/ 2147483646 w 18"/>
                <a:gd name="T7" fmla="*/ 2147483646 h 17"/>
                <a:gd name="T8" fmla="*/ 2147483646 w 18"/>
                <a:gd name="T9" fmla="*/ 2147483646 h 17"/>
                <a:gd name="T10" fmla="*/ 2147483646 w 18"/>
                <a:gd name="T11" fmla="*/ 2147483646 h 17"/>
                <a:gd name="T12" fmla="*/ 2147483646 w 18"/>
                <a:gd name="T13" fmla="*/ 2147483646 h 17"/>
                <a:gd name="T14" fmla="*/ 2147483646 w 18"/>
                <a:gd name="T15" fmla="*/ 0 h 17"/>
                <a:gd name="T16" fmla="*/ 2147483646 w 18"/>
                <a:gd name="T17" fmla="*/ 2147483646 h 17"/>
                <a:gd name="T18" fmla="*/ 2147483646 w 18"/>
                <a:gd name="T19" fmla="*/ 2147483646 h 17"/>
                <a:gd name="T20" fmla="*/ 2147483646 w 18"/>
                <a:gd name="T21" fmla="*/ 2147483646 h 17"/>
                <a:gd name="T22" fmla="*/ 2147483646 w 18"/>
                <a:gd name="T23" fmla="*/ 2147483646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" h="17">
                  <a:moveTo>
                    <a:pt x="8" y="17"/>
                  </a:moveTo>
                  <a:cubicBezTo>
                    <a:pt x="8" y="17"/>
                    <a:pt x="7" y="17"/>
                    <a:pt x="7" y="17"/>
                  </a:cubicBezTo>
                  <a:cubicBezTo>
                    <a:pt x="7" y="17"/>
                    <a:pt x="0" y="9"/>
                    <a:pt x="0" y="9"/>
                  </a:cubicBezTo>
                  <a:cubicBezTo>
                    <a:pt x="1" y="8"/>
                    <a:pt x="3" y="8"/>
                    <a:pt x="4" y="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9" y="10"/>
                    <a:pt x="9" y="9"/>
                  </a:cubicBezTo>
                  <a:cubicBezTo>
                    <a:pt x="11" y="6"/>
                    <a:pt x="13" y="2"/>
                    <a:pt x="15" y="1"/>
                  </a:cubicBezTo>
                  <a:cubicBezTo>
                    <a:pt x="15" y="0"/>
                    <a:pt x="17" y="0"/>
                    <a:pt x="17" y="0"/>
                  </a:cubicBezTo>
                  <a:cubicBezTo>
                    <a:pt x="18" y="1"/>
                    <a:pt x="15" y="4"/>
                    <a:pt x="12" y="10"/>
                  </a:cubicBezTo>
                  <a:cubicBezTo>
                    <a:pt x="11" y="13"/>
                    <a:pt x="10" y="16"/>
                    <a:pt x="10" y="16"/>
                  </a:cubicBezTo>
                  <a:cubicBezTo>
                    <a:pt x="10" y="17"/>
                    <a:pt x="9" y="17"/>
                    <a:pt x="9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615731" y="1936176"/>
            <a:ext cx="299868" cy="254146"/>
            <a:chOff x="8285542" y="1936176"/>
            <a:chExt cx="252475" cy="254146"/>
          </a:xfrm>
        </p:grpSpPr>
        <p:sp>
          <p:nvSpPr>
            <p:cNvPr id="49" name="MH_Other_1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8285542" y="1936176"/>
              <a:ext cx="252475" cy="254146"/>
            </a:xfrm>
            <a:prstGeom prst="ellipse">
              <a:avLst/>
            </a:pr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  <p:sp>
          <p:nvSpPr>
            <p:cNvPr id="50" name="MH_Other_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8329013" y="1981320"/>
              <a:ext cx="165530" cy="1638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994263" y="2310707"/>
            <a:ext cx="518314" cy="454788"/>
            <a:chOff x="5632053" y="2310707"/>
            <a:chExt cx="436396" cy="454788"/>
          </a:xfrm>
        </p:grpSpPr>
        <p:sp>
          <p:nvSpPr>
            <p:cNvPr id="52" name="MH_Other_12"/>
            <p:cNvSpPr/>
            <p:nvPr>
              <p:custDataLst>
                <p:tags r:id="rId13"/>
              </p:custDataLst>
            </p:nvPr>
          </p:nvSpPr>
          <p:spPr bwMode="auto">
            <a:xfrm>
              <a:off x="5632053" y="2310707"/>
              <a:ext cx="436396" cy="454788"/>
            </a:xfrm>
            <a:custGeom>
              <a:avLst/>
              <a:gdLst>
                <a:gd name="T0" fmla="*/ 2147483646 w 29"/>
                <a:gd name="T1" fmla="*/ 2147483646 h 30"/>
                <a:gd name="T2" fmla="*/ 2147483646 w 29"/>
                <a:gd name="T3" fmla="*/ 2147483646 h 30"/>
                <a:gd name="T4" fmla="*/ 2147483646 w 29"/>
                <a:gd name="T5" fmla="*/ 2147483646 h 30"/>
                <a:gd name="T6" fmla="*/ 0 w 29"/>
                <a:gd name="T7" fmla="*/ 2147483646 h 30"/>
                <a:gd name="T8" fmla="*/ 0 w 29"/>
                <a:gd name="T9" fmla="*/ 2147483646 h 30"/>
                <a:gd name="T10" fmla="*/ 2147483646 w 29"/>
                <a:gd name="T11" fmla="*/ 0 h 30"/>
                <a:gd name="T12" fmla="*/ 2147483646 w 29"/>
                <a:gd name="T13" fmla="*/ 0 h 30"/>
                <a:gd name="T14" fmla="*/ 2147483646 w 29"/>
                <a:gd name="T15" fmla="*/ 2147483646 h 30"/>
                <a:gd name="T16" fmla="*/ 2147483646 w 29"/>
                <a:gd name="T17" fmla="*/ 2147483646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30">
                  <a:moveTo>
                    <a:pt x="29" y="27"/>
                  </a:moveTo>
                  <a:cubicBezTo>
                    <a:pt x="29" y="28"/>
                    <a:pt x="28" y="30"/>
                    <a:pt x="26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0"/>
                    <a:pt x="0" y="28"/>
                    <a:pt x="0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29" y="2"/>
                    <a:pt x="29" y="3"/>
                  </a:cubicBezTo>
                  <a:cubicBezTo>
                    <a:pt x="29" y="27"/>
                    <a:pt x="29" y="27"/>
                    <a:pt x="29" y="27"/>
                  </a:cubicBezTo>
                </a:path>
              </a:pathLst>
            </a:custGeom>
            <a:solidFill>
              <a:srgbClr val="FED600"/>
            </a:solidFill>
            <a:ln w="9525">
              <a:solidFill>
                <a:srgbClr val="FED6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3" name="MH_Other_13"/>
            <p:cNvSpPr/>
            <p:nvPr>
              <p:custDataLst>
                <p:tags r:id="rId14"/>
              </p:custDataLst>
            </p:nvPr>
          </p:nvSpPr>
          <p:spPr bwMode="auto">
            <a:xfrm>
              <a:off x="5829351" y="2417716"/>
              <a:ext cx="239097" cy="347779"/>
            </a:xfrm>
            <a:custGeom>
              <a:avLst/>
              <a:gdLst>
                <a:gd name="T0" fmla="*/ 2147483646 w 16"/>
                <a:gd name="T1" fmla="*/ 0 h 23"/>
                <a:gd name="T2" fmla="*/ 0 w 16"/>
                <a:gd name="T3" fmla="*/ 2147483646 h 23"/>
                <a:gd name="T4" fmla="*/ 2147483646 w 16"/>
                <a:gd name="T5" fmla="*/ 2147483646 h 23"/>
                <a:gd name="T6" fmla="*/ 2147483646 w 16"/>
                <a:gd name="T7" fmla="*/ 2147483646 h 23"/>
                <a:gd name="T8" fmla="*/ 2147483646 w 16"/>
                <a:gd name="T9" fmla="*/ 2147483646 h 23"/>
                <a:gd name="T10" fmla="*/ 2147483646 w 16"/>
                <a:gd name="T11" fmla="*/ 2147483646 h 23"/>
                <a:gd name="T12" fmla="*/ 2147483646 w 16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23">
                  <a:moveTo>
                    <a:pt x="1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5" y="23"/>
                    <a:pt x="16" y="21"/>
                    <a:pt x="16" y="2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BB900"/>
            </a:solidFill>
            <a:ln w="9525">
              <a:solidFill>
                <a:srgbClr val="DBB900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4" name="MH_Other_14"/>
            <p:cNvSpPr/>
            <p:nvPr>
              <p:custDataLst>
                <p:tags r:id="rId15"/>
              </p:custDataLst>
            </p:nvPr>
          </p:nvSpPr>
          <p:spPr bwMode="auto">
            <a:xfrm>
              <a:off x="5727358" y="2417716"/>
              <a:ext cx="265851" cy="259162"/>
            </a:xfrm>
            <a:custGeom>
              <a:avLst/>
              <a:gdLst>
                <a:gd name="T0" fmla="*/ 2147483646 w 18"/>
                <a:gd name="T1" fmla="*/ 2147483646 h 17"/>
                <a:gd name="T2" fmla="*/ 2147483646 w 18"/>
                <a:gd name="T3" fmla="*/ 2147483646 h 17"/>
                <a:gd name="T4" fmla="*/ 0 w 18"/>
                <a:gd name="T5" fmla="*/ 2147483646 h 17"/>
                <a:gd name="T6" fmla="*/ 2147483646 w 18"/>
                <a:gd name="T7" fmla="*/ 2147483646 h 17"/>
                <a:gd name="T8" fmla="*/ 2147483646 w 18"/>
                <a:gd name="T9" fmla="*/ 2147483646 h 17"/>
                <a:gd name="T10" fmla="*/ 2147483646 w 18"/>
                <a:gd name="T11" fmla="*/ 2147483646 h 17"/>
                <a:gd name="T12" fmla="*/ 2147483646 w 18"/>
                <a:gd name="T13" fmla="*/ 2147483646 h 17"/>
                <a:gd name="T14" fmla="*/ 2147483646 w 18"/>
                <a:gd name="T15" fmla="*/ 0 h 17"/>
                <a:gd name="T16" fmla="*/ 2147483646 w 18"/>
                <a:gd name="T17" fmla="*/ 2147483646 h 17"/>
                <a:gd name="T18" fmla="*/ 2147483646 w 18"/>
                <a:gd name="T19" fmla="*/ 2147483646 h 17"/>
                <a:gd name="T20" fmla="*/ 2147483646 w 18"/>
                <a:gd name="T21" fmla="*/ 2147483646 h 17"/>
                <a:gd name="T22" fmla="*/ 2147483646 w 18"/>
                <a:gd name="T23" fmla="*/ 2147483646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" h="17">
                  <a:moveTo>
                    <a:pt x="8" y="17"/>
                  </a:moveTo>
                  <a:cubicBezTo>
                    <a:pt x="8" y="17"/>
                    <a:pt x="7" y="17"/>
                    <a:pt x="7" y="17"/>
                  </a:cubicBezTo>
                  <a:cubicBezTo>
                    <a:pt x="7" y="17"/>
                    <a:pt x="0" y="9"/>
                    <a:pt x="0" y="9"/>
                  </a:cubicBezTo>
                  <a:cubicBezTo>
                    <a:pt x="1" y="8"/>
                    <a:pt x="3" y="8"/>
                    <a:pt x="4" y="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9" y="10"/>
                    <a:pt x="9" y="9"/>
                  </a:cubicBezTo>
                  <a:cubicBezTo>
                    <a:pt x="11" y="6"/>
                    <a:pt x="13" y="2"/>
                    <a:pt x="15" y="1"/>
                  </a:cubicBezTo>
                  <a:cubicBezTo>
                    <a:pt x="15" y="0"/>
                    <a:pt x="17" y="0"/>
                    <a:pt x="17" y="0"/>
                  </a:cubicBezTo>
                  <a:cubicBezTo>
                    <a:pt x="18" y="1"/>
                    <a:pt x="15" y="4"/>
                    <a:pt x="12" y="10"/>
                  </a:cubicBezTo>
                  <a:cubicBezTo>
                    <a:pt x="11" y="13"/>
                    <a:pt x="10" y="16"/>
                    <a:pt x="10" y="16"/>
                  </a:cubicBezTo>
                  <a:cubicBezTo>
                    <a:pt x="10" y="17"/>
                    <a:pt x="9" y="17"/>
                    <a:pt x="9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081370" y="1936176"/>
            <a:ext cx="307811" cy="254146"/>
            <a:chOff x="5752438" y="1936176"/>
            <a:chExt cx="259162" cy="254146"/>
          </a:xfrm>
        </p:grpSpPr>
        <p:sp>
          <p:nvSpPr>
            <p:cNvPr id="60" name="MH_Other_15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5752438" y="1936176"/>
              <a:ext cx="259162" cy="254146"/>
            </a:xfrm>
            <a:prstGeom prst="ellipse">
              <a:avLst/>
            </a:pr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  <p:sp>
          <p:nvSpPr>
            <p:cNvPr id="61" name="MH_Other_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5797583" y="1981320"/>
              <a:ext cx="170545" cy="1638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700957" y="4608054"/>
            <a:ext cx="534201" cy="456461"/>
            <a:chOff x="4341258" y="4608054"/>
            <a:chExt cx="449772" cy="456461"/>
          </a:xfrm>
        </p:grpSpPr>
        <p:sp>
          <p:nvSpPr>
            <p:cNvPr id="63" name="MH_Other_17"/>
            <p:cNvSpPr/>
            <p:nvPr>
              <p:custDataLst>
                <p:tags r:id="rId18"/>
              </p:custDataLst>
            </p:nvPr>
          </p:nvSpPr>
          <p:spPr bwMode="auto">
            <a:xfrm>
              <a:off x="4341258" y="4608054"/>
              <a:ext cx="449772" cy="456460"/>
            </a:xfrm>
            <a:custGeom>
              <a:avLst/>
              <a:gdLst>
                <a:gd name="T0" fmla="*/ 2147483646 w 30"/>
                <a:gd name="T1" fmla="*/ 2147483646 h 30"/>
                <a:gd name="T2" fmla="*/ 2147483646 w 30"/>
                <a:gd name="T3" fmla="*/ 2147483646 h 30"/>
                <a:gd name="T4" fmla="*/ 2147483646 w 30"/>
                <a:gd name="T5" fmla="*/ 2147483646 h 30"/>
                <a:gd name="T6" fmla="*/ 0 w 30"/>
                <a:gd name="T7" fmla="*/ 2147483646 h 30"/>
                <a:gd name="T8" fmla="*/ 0 w 30"/>
                <a:gd name="T9" fmla="*/ 2147483646 h 30"/>
                <a:gd name="T10" fmla="*/ 2147483646 w 30"/>
                <a:gd name="T11" fmla="*/ 0 h 30"/>
                <a:gd name="T12" fmla="*/ 2147483646 w 30"/>
                <a:gd name="T13" fmla="*/ 0 h 30"/>
                <a:gd name="T14" fmla="*/ 2147483646 w 30"/>
                <a:gd name="T15" fmla="*/ 2147483646 h 30"/>
                <a:gd name="T16" fmla="*/ 2147483646 w 30"/>
                <a:gd name="T17" fmla="*/ 2147483646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0" h="30">
                  <a:moveTo>
                    <a:pt x="30" y="27"/>
                  </a:moveTo>
                  <a:cubicBezTo>
                    <a:pt x="30" y="28"/>
                    <a:pt x="29" y="30"/>
                    <a:pt x="27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28"/>
                    <a:pt x="0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0" y="2"/>
                    <a:pt x="30" y="3"/>
                  </a:cubicBezTo>
                  <a:cubicBezTo>
                    <a:pt x="30" y="27"/>
                    <a:pt x="30" y="27"/>
                    <a:pt x="30" y="27"/>
                  </a:cubicBezTo>
                </a:path>
              </a:pathLst>
            </a:custGeom>
            <a:solidFill>
              <a:srgbClr val="EA006A"/>
            </a:solidFill>
            <a:ln w="9525">
              <a:noFill/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4" name="MH_Other_18"/>
            <p:cNvSpPr/>
            <p:nvPr>
              <p:custDataLst>
                <p:tags r:id="rId19"/>
              </p:custDataLst>
            </p:nvPr>
          </p:nvSpPr>
          <p:spPr bwMode="auto">
            <a:xfrm>
              <a:off x="4550259" y="4715063"/>
              <a:ext cx="240770" cy="349452"/>
            </a:xfrm>
            <a:custGeom>
              <a:avLst/>
              <a:gdLst>
                <a:gd name="T0" fmla="*/ 2147483646 w 16"/>
                <a:gd name="T1" fmla="*/ 0 h 23"/>
                <a:gd name="T2" fmla="*/ 0 w 16"/>
                <a:gd name="T3" fmla="*/ 2147483646 h 23"/>
                <a:gd name="T4" fmla="*/ 2147483646 w 16"/>
                <a:gd name="T5" fmla="*/ 2147483646 h 23"/>
                <a:gd name="T6" fmla="*/ 2147483646 w 16"/>
                <a:gd name="T7" fmla="*/ 2147483646 h 23"/>
                <a:gd name="T8" fmla="*/ 2147483646 w 16"/>
                <a:gd name="T9" fmla="*/ 2147483646 h 23"/>
                <a:gd name="T10" fmla="*/ 2147483646 w 16"/>
                <a:gd name="T11" fmla="*/ 2147483646 h 23"/>
                <a:gd name="T12" fmla="*/ 2147483646 w 16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23">
                  <a:moveTo>
                    <a:pt x="1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5" y="23"/>
                    <a:pt x="16" y="21"/>
                    <a:pt x="16" y="2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A11752"/>
            </a:solidFill>
            <a:ln w="9525">
              <a:noFill/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5" name="MH_Other_19"/>
            <p:cNvSpPr/>
            <p:nvPr>
              <p:custDataLst>
                <p:tags r:id="rId20"/>
              </p:custDataLst>
            </p:nvPr>
          </p:nvSpPr>
          <p:spPr bwMode="auto">
            <a:xfrm>
              <a:off x="4429874" y="4715063"/>
              <a:ext cx="272539" cy="260835"/>
            </a:xfrm>
            <a:custGeom>
              <a:avLst/>
              <a:gdLst>
                <a:gd name="T0" fmla="*/ 2147483646 w 18"/>
                <a:gd name="T1" fmla="*/ 2147483646 h 17"/>
                <a:gd name="T2" fmla="*/ 2147483646 w 18"/>
                <a:gd name="T3" fmla="*/ 2147483646 h 17"/>
                <a:gd name="T4" fmla="*/ 2147483646 w 18"/>
                <a:gd name="T5" fmla="*/ 2147483646 h 17"/>
                <a:gd name="T6" fmla="*/ 2147483646 w 18"/>
                <a:gd name="T7" fmla="*/ 2147483646 h 17"/>
                <a:gd name="T8" fmla="*/ 2147483646 w 18"/>
                <a:gd name="T9" fmla="*/ 2147483646 h 17"/>
                <a:gd name="T10" fmla="*/ 2147483646 w 18"/>
                <a:gd name="T11" fmla="*/ 2147483646 h 17"/>
                <a:gd name="T12" fmla="*/ 2147483646 w 18"/>
                <a:gd name="T13" fmla="*/ 2147483646 h 17"/>
                <a:gd name="T14" fmla="*/ 2147483646 w 18"/>
                <a:gd name="T15" fmla="*/ 0 h 17"/>
                <a:gd name="T16" fmla="*/ 2147483646 w 18"/>
                <a:gd name="T17" fmla="*/ 2147483646 h 17"/>
                <a:gd name="T18" fmla="*/ 2147483646 w 18"/>
                <a:gd name="T19" fmla="*/ 2147483646 h 17"/>
                <a:gd name="T20" fmla="*/ 2147483646 w 18"/>
                <a:gd name="T21" fmla="*/ 2147483646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17">
                  <a:moveTo>
                    <a:pt x="9" y="1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0" y="9"/>
                    <a:pt x="1" y="9"/>
                  </a:cubicBezTo>
                  <a:cubicBezTo>
                    <a:pt x="2" y="8"/>
                    <a:pt x="4" y="8"/>
                    <a:pt x="5" y="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2"/>
                    <a:pt x="9" y="10"/>
                    <a:pt x="10" y="9"/>
                  </a:cubicBezTo>
                  <a:cubicBezTo>
                    <a:pt x="11" y="6"/>
                    <a:pt x="13" y="2"/>
                    <a:pt x="15" y="1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8" y="1"/>
                    <a:pt x="15" y="4"/>
                    <a:pt x="13" y="10"/>
                  </a:cubicBezTo>
                  <a:cubicBezTo>
                    <a:pt x="11" y="13"/>
                    <a:pt x="11" y="16"/>
                    <a:pt x="10" y="16"/>
                  </a:cubicBezTo>
                  <a:cubicBezTo>
                    <a:pt x="10" y="17"/>
                    <a:pt x="10" y="17"/>
                    <a:pt x="9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791831" y="4235195"/>
            <a:ext cx="299867" cy="252473"/>
            <a:chOff x="4461643" y="4235195"/>
            <a:chExt cx="252474" cy="252473"/>
          </a:xfrm>
        </p:grpSpPr>
        <p:sp>
          <p:nvSpPr>
            <p:cNvPr id="67" name="MH_Other_20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4461643" y="4235195"/>
              <a:ext cx="252474" cy="252473"/>
            </a:xfrm>
            <a:prstGeom prst="ellipse">
              <a:avLst/>
            </a:pr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  <p:sp>
          <p:nvSpPr>
            <p:cNvPr id="68" name="MH_Other_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505115" y="4278667"/>
              <a:ext cx="177233" cy="16553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324456" y="4608054"/>
            <a:ext cx="512357" cy="456461"/>
            <a:chOff x="6961305" y="4608054"/>
            <a:chExt cx="431380" cy="456461"/>
          </a:xfrm>
        </p:grpSpPr>
        <p:sp>
          <p:nvSpPr>
            <p:cNvPr id="70" name="MH_Other_22"/>
            <p:cNvSpPr/>
            <p:nvPr>
              <p:custDataLst>
                <p:tags r:id="rId23"/>
              </p:custDataLst>
            </p:nvPr>
          </p:nvSpPr>
          <p:spPr bwMode="auto">
            <a:xfrm>
              <a:off x="6961305" y="4608054"/>
              <a:ext cx="431380" cy="456460"/>
            </a:xfrm>
            <a:custGeom>
              <a:avLst/>
              <a:gdLst>
                <a:gd name="T0" fmla="*/ 2147483646 w 29"/>
                <a:gd name="T1" fmla="*/ 2147483646 h 30"/>
                <a:gd name="T2" fmla="*/ 2147483646 w 29"/>
                <a:gd name="T3" fmla="*/ 2147483646 h 30"/>
                <a:gd name="T4" fmla="*/ 2147483646 w 29"/>
                <a:gd name="T5" fmla="*/ 2147483646 h 30"/>
                <a:gd name="T6" fmla="*/ 0 w 29"/>
                <a:gd name="T7" fmla="*/ 2147483646 h 30"/>
                <a:gd name="T8" fmla="*/ 0 w 29"/>
                <a:gd name="T9" fmla="*/ 2147483646 h 30"/>
                <a:gd name="T10" fmla="*/ 2147483646 w 29"/>
                <a:gd name="T11" fmla="*/ 0 h 30"/>
                <a:gd name="T12" fmla="*/ 2147483646 w 29"/>
                <a:gd name="T13" fmla="*/ 0 h 30"/>
                <a:gd name="T14" fmla="*/ 2147483646 w 29"/>
                <a:gd name="T15" fmla="*/ 2147483646 h 30"/>
                <a:gd name="T16" fmla="*/ 2147483646 w 29"/>
                <a:gd name="T17" fmla="*/ 2147483646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30">
                  <a:moveTo>
                    <a:pt x="29" y="27"/>
                  </a:moveTo>
                  <a:cubicBezTo>
                    <a:pt x="29" y="28"/>
                    <a:pt x="28" y="30"/>
                    <a:pt x="26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0"/>
                    <a:pt x="0" y="28"/>
                    <a:pt x="0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29" y="2"/>
                    <a:pt x="29" y="3"/>
                  </a:cubicBezTo>
                  <a:cubicBezTo>
                    <a:pt x="29" y="27"/>
                    <a:pt x="29" y="27"/>
                    <a:pt x="29" y="27"/>
                  </a:cubicBezTo>
                </a:path>
              </a:pathLst>
            </a:custGeom>
            <a:solidFill>
              <a:srgbClr val="EA4800"/>
            </a:solidFill>
            <a:ln w="9525">
              <a:solidFill>
                <a:srgbClr val="FED600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MH_Other_23"/>
            <p:cNvSpPr/>
            <p:nvPr>
              <p:custDataLst>
                <p:tags r:id="rId24"/>
              </p:custDataLst>
            </p:nvPr>
          </p:nvSpPr>
          <p:spPr bwMode="auto">
            <a:xfrm>
              <a:off x="7151914" y="4715063"/>
              <a:ext cx="240770" cy="349452"/>
            </a:xfrm>
            <a:custGeom>
              <a:avLst/>
              <a:gdLst>
                <a:gd name="T0" fmla="*/ 2147483646 w 16"/>
                <a:gd name="T1" fmla="*/ 0 h 23"/>
                <a:gd name="T2" fmla="*/ 0 w 16"/>
                <a:gd name="T3" fmla="*/ 2147483646 h 23"/>
                <a:gd name="T4" fmla="*/ 2147483646 w 16"/>
                <a:gd name="T5" fmla="*/ 2147483646 h 23"/>
                <a:gd name="T6" fmla="*/ 2147483646 w 16"/>
                <a:gd name="T7" fmla="*/ 2147483646 h 23"/>
                <a:gd name="T8" fmla="*/ 2147483646 w 16"/>
                <a:gd name="T9" fmla="*/ 2147483646 h 23"/>
                <a:gd name="T10" fmla="*/ 2147483646 w 16"/>
                <a:gd name="T11" fmla="*/ 2147483646 h 23"/>
                <a:gd name="T12" fmla="*/ 2147483646 w 16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23">
                  <a:moveTo>
                    <a:pt x="1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5" y="23"/>
                    <a:pt x="16" y="21"/>
                    <a:pt x="16" y="2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8E1E00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MH_Other_24"/>
            <p:cNvSpPr/>
            <p:nvPr>
              <p:custDataLst>
                <p:tags r:id="rId25"/>
              </p:custDataLst>
            </p:nvPr>
          </p:nvSpPr>
          <p:spPr bwMode="auto">
            <a:xfrm>
              <a:off x="7049922" y="4715063"/>
              <a:ext cx="272539" cy="260835"/>
            </a:xfrm>
            <a:custGeom>
              <a:avLst/>
              <a:gdLst>
                <a:gd name="T0" fmla="*/ 2147483646 w 18"/>
                <a:gd name="T1" fmla="*/ 2147483646 h 17"/>
                <a:gd name="T2" fmla="*/ 2147483646 w 18"/>
                <a:gd name="T3" fmla="*/ 2147483646 h 17"/>
                <a:gd name="T4" fmla="*/ 0 w 18"/>
                <a:gd name="T5" fmla="*/ 2147483646 h 17"/>
                <a:gd name="T6" fmla="*/ 2147483646 w 18"/>
                <a:gd name="T7" fmla="*/ 2147483646 h 17"/>
                <a:gd name="T8" fmla="*/ 2147483646 w 18"/>
                <a:gd name="T9" fmla="*/ 2147483646 h 17"/>
                <a:gd name="T10" fmla="*/ 2147483646 w 18"/>
                <a:gd name="T11" fmla="*/ 2147483646 h 17"/>
                <a:gd name="T12" fmla="*/ 2147483646 w 18"/>
                <a:gd name="T13" fmla="*/ 2147483646 h 17"/>
                <a:gd name="T14" fmla="*/ 2147483646 w 18"/>
                <a:gd name="T15" fmla="*/ 0 h 17"/>
                <a:gd name="T16" fmla="*/ 2147483646 w 18"/>
                <a:gd name="T17" fmla="*/ 2147483646 h 17"/>
                <a:gd name="T18" fmla="*/ 2147483646 w 18"/>
                <a:gd name="T19" fmla="*/ 2147483646 h 17"/>
                <a:gd name="T20" fmla="*/ 2147483646 w 18"/>
                <a:gd name="T21" fmla="*/ 2147483646 h 17"/>
                <a:gd name="T22" fmla="*/ 2147483646 w 18"/>
                <a:gd name="T23" fmla="*/ 2147483646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" h="17">
                  <a:moveTo>
                    <a:pt x="8" y="17"/>
                  </a:moveTo>
                  <a:cubicBezTo>
                    <a:pt x="8" y="17"/>
                    <a:pt x="7" y="17"/>
                    <a:pt x="7" y="17"/>
                  </a:cubicBezTo>
                  <a:cubicBezTo>
                    <a:pt x="7" y="17"/>
                    <a:pt x="0" y="9"/>
                    <a:pt x="0" y="9"/>
                  </a:cubicBezTo>
                  <a:cubicBezTo>
                    <a:pt x="1" y="8"/>
                    <a:pt x="3" y="8"/>
                    <a:pt x="4" y="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9" y="10"/>
                    <a:pt x="9" y="9"/>
                  </a:cubicBezTo>
                  <a:cubicBezTo>
                    <a:pt x="11" y="6"/>
                    <a:pt x="13" y="2"/>
                    <a:pt x="15" y="1"/>
                  </a:cubicBezTo>
                  <a:cubicBezTo>
                    <a:pt x="15" y="0"/>
                    <a:pt x="17" y="0"/>
                    <a:pt x="17" y="0"/>
                  </a:cubicBezTo>
                  <a:cubicBezTo>
                    <a:pt x="18" y="1"/>
                    <a:pt x="15" y="4"/>
                    <a:pt x="12" y="10"/>
                  </a:cubicBezTo>
                  <a:cubicBezTo>
                    <a:pt x="11" y="13"/>
                    <a:pt x="10" y="16"/>
                    <a:pt x="10" y="16"/>
                  </a:cubicBezTo>
                  <a:cubicBezTo>
                    <a:pt x="10" y="17"/>
                    <a:pt x="9" y="17"/>
                    <a:pt x="9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411564" y="4235195"/>
            <a:ext cx="301853" cy="252473"/>
            <a:chOff x="7081690" y="4235195"/>
            <a:chExt cx="254146" cy="252473"/>
          </a:xfrm>
        </p:grpSpPr>
        <p:sp>
          <p:nvSpPr>
            <p:cNvPr id="74" name="MH_Other_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7081690" y="4235195"/>
              <a:ext cx="254146" cy="252473"/>
            </a:xfrm>
            <a:prstGeom prst="ellipse">
              <a:avLst/>
            </a:pr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  <p:sp>
          <p:nvSpPr>
            <p:cNvPr id="75" name="MH_Other_26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7126835" y="4278667"/>
              <a:ext cx="163858" cy="16553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Impact" panose="020B0806030902050204" pitchFamily="34" charset="0"/>
              </a:endParaRPr>
            </a:p>
          </p:txBody>
        </p:sp>
      </p:grpSp>
      <p:sp>
        <p:nvSpPr>
          <p:cNvPr id="76" name="文本框 2"/>
          <p:cNvSpPr txBox="1"/>
          <p:nvPr/>
        </p:nvSpPr>
        <p:spPr>
          <a:xfrm>
            <a:off x="5338846" y="3673941"/>
            <a:ext cx="23719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招聘会宣讲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2"/>
          <p:cNvSpPr txBox="1"/>
          <p:nvPr/>
        </p:nvSpPr>
        <p:spPr>
          <a:xfrm>
            <a:off x="8073826" y="3735570"/>
            <a:ext cx="152597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初选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2"/>
          <p:cNvSpPr txBox="1"/>
          <p:nvPr/>
        </p:nvSpPr>
        <p:spPr>
          <a:xfrm>
            <a:off x="9430735" y="1268760"/>
            <a:ext cx="9995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复试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2"/>
          <p:cNvSpPr txBox="1"/>
          <p:nvPr/>
        </p:nvSpPr>
        <p:spPr>
          <a:xfrm>
            <a:off x="6798486" y="1293371"/>
            <a:ext cx="15259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offer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2"/>
          <p:cNvSpPr txBox="1"/>
          <p:nvPr/>
        </p:nvSpPr>
        <p:spPr>
          <a:xfrm>
            <a:off x="4496077" y="1293785"/>
            <a:ext cx="152597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8" cstate="screen"/>
          <a:stretch>
            <a:fillRect/>
          </a:stretch>
        </p:blipFill>
        <p:spPr>
          <a:xfrm>
            <a:off x="-796743" y="2591605"/>
            <a:ext cx="4355141" cy="61557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6" grpId="0"/>
      <p:bldP spid="78" grpId="0"/>
      <p:bldP spid="80" grpId="0"/>
      <p:bldP spid="82" grpId="0"/>
      <p:bldP spid="8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554965" y="247436"/>
            <a:ext cx="6324333" cy="4923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联系我们</a:t>
            </a:r>
            <a:endParaRPr lang="zh-CN" altLang="en-US" sz="320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314326" y="266701"/>
            <a:ext cx="114300" cy="4572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: 圆角 19"/>
          <p:cNvSpPr/>
          <p:nvPr/>
        </p:nvSpPr>
        <p:spPr bwMode="auto">
          <a:xfrm>
            <a:off x="6202272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6785746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7369220" y="-622326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8306794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8890268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9473742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10535908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1119382" y="-622326"/>
            <a:ext cx="500499" cy="500499"/>
          </a:xfrm>
          <a:prstGeom prst="roundRect">
            <a:avLst>
              <a:gd name="adj" fmla="val 7214"/>
            </a:avLst>
          </a:prstGeom>
          <a:gradFill flip="none" rotWithShape="1">
            <a:gsLst>
              <a:gs pos="0">
                <a:srgbClr val="4C4746"/>
              </a:gs>
              <a:gs pos="47000">
                <a:schemeClr val="bg2"/>
              </a:gs>
              <a:gs pos="100000">
                <a:srgbClr val="726968"/>
              </a:gs>
            </a:gsLst>
            <a:lin ang="16200000" scaled="0"/>
            <a:tileRect/>
          </a:gradFill>
          <a:ln w="1270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702856" y="-622326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0">
                <a:schemeClr val="bg1"/>
              </a:gs>
              <a:gs pos="70000">
                <a:schemeClr val="bg1">
                  <a:lumMod val="95000"/>
                </a:schemeClr>
              </a:gs>
              <a:gs pos="100000">
                <a:srgbClr val="EAEAE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36" name="Picture 3" descr="D:\快盘\WPS上传PPT\中国风公司简介\导出\客服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4965" y="1613237"/>
            <a:ext cx="2338839" cy="299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9"/>
          <p:cNvSpPr txBox="1"/>
          <p:nvPr/>
        </p:nvSpPr>
        <p:spPr>
          <a:xfrm>
            <a:off x="9218780" y="6010567"/>
            <a:ext cx="195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关注微信公众号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了解更多哦</a:t>
            </a:r>
            <a:endParaRPr lang="zh-CN" altLang="en-US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3317792" y="426829"/>
            <a:ext cx="1801957" cy="1986224"/>
          </a:xfrm>
          <a:prstGeom prst="rect">
            <a:avLst/>
          </a:prstGeom>
          <a:effectLst>
            <a:outerShdw blurRad="215900" dist="152400" dir="8100000" algn="tr" rotWithShape="0">
              <a:prstClr val="black">
                <a:alpha val="37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8449171" y="70566"/>
            <a:ext cx="2209139" cy="2543857"/>
          </a:xfrm>
          <a:prstGeom prst="rect">
            <a:avLst/>
          </a:prstGeom>
          <a:effectLst>
            <a:outerShdw blurRad="317500" dist="152400" dir="2700000" algn="tl" rotWithShape="0">
              <a:prstClr val="black">
                <a:alpha val="39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146364" y="4505353"/>
            <a:ext cx="1329236" cy="13292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3842517">
            <a:off x="11409238" y="5680594"/>
            <a:ext cx="755404" cy="7554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4078100" y="202503"/>
            <a:ext cx="5194300" cy="3333408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4393955" y="1716064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可以扫描以下二维码直接报名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691113" y="4509163"/>
            <a:ext cx="1384702" cy="1384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12198350" cy="6858000"/>
            <a:chOff x="0" y="0"/>
            <a:chExt cx="12198350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0" y="0"/>
              <a:ext cx="12198350" cy="685800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 bwMode="auto">
            <a:xfrm>
              <a:off x="0" y="0"/>
              <a:ext cx="12198350" cy="685800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" name="椭圆 5"/>
          <p:cNvSpPr/>
          <p:nvPr/>
        </p:nvSpPr>
        <p:spPr bwMode="auto">
          <a:xfrm>
            <a:off x="3515497" y="885244"/>
            <a:ext cx="5167357" cy="5167357"/>
          </a:xfrm>
          <a:prstGeom prst="ellipse">
            <a:avLst/>
          </a:prstGeom>
          <a:gradFill>
            <a:gsLst>
              <a:gs pos="0">
                <a:srgbClr val="1F95BF"/>
              </a:gs>
              <a:gs pos="48000">
                <a:schemeClr val="tx2"/>
              </a:gs>
              <a:gs pos="100000">
                <a:srgbClr val="2EB0DE"/>
              </a:gs>
            </a:gsLst>
            <a:lin ang="16200000" scaled="1"/>
          </a:gradFill>
          <a:ln w="1270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7" name="Freeform 50"/>
          <p:cNvSpPr>
            <a:spLocks noEditPoints="1"/>
          </p:cNvSpPr>
          <p:nvPr/>
        </p:nvSpPr>
        <p:spPr bwMode="auto">
          <a:xfrm>
            <a:off x="5576593" y="1363441"/>
            <a:ext cx="1064840" cy="2015000"/>
          </a:xfrm>
          <a:custGeom>
            <a:avLst/>
            <a:gdLst>
              <a:gd name="T0" fmla="*/ 255 w 504"/>
              <a:gd name="T1" fmla="*/ 0 h 955"/>
              <a:gd name="T2" fmla="*/ 87 w 504"/>
              <a:gd name="T3" fmla="*/ 349 h 955"/>
              <a:gd name="T4" fmla="*/ 423 w 504"/>
              <a:gd name="T5" fmla="*/ 168 h 955"/>
              <a:gd name="T6" fmla="*/ 460 w 504"/>
              <a:gd name="T7" fmla="*/ 393 h 955"/>
              <a:gd name="T8" fmla="*/ 294 w 504"/>
              <a:gd name="T9" fmla="*/ 685 h 955"/>
              <a:gd name="T10" fmla="*/ 214 w 504"/>
              <a:gd name="T11" fmla="*/ 683 h 955"/>
              <a:gd name="T12" fmla="*/ 44 w 504"/>
              <a:gd name="T13" fmla="*/ 393 h 955"/>
              <a:gd name="T14" fmla="*/ 0 w 504"/>
              <a:gd name="T15" fmla="*/ 481 h 955"/>
              <a:gd name="T16" fmla="*/ 201 w 504"/>
              <a:gd name="T17" fmla="*/ 726 h 955"/>
              <a:gd name="T18" fmla="*/ 201 w 504"/>
              <a:gd name="T19" fmla="*/ 726 h 955"/>
              <a:gd name="T20" fmla="*/ 201 w 504"/>
              <a:gd name="T21" fmla="*/ 726 h 955"/>
              <a:gd name="T22" fmla="*/ 211 w 504"/>
              <a:gd name="T23" fmla="*/ 738 h 955"/>
              <a:gd name="T24" fmla="*/ 211 w 504"/>
              <a:gd name="T25" fmla="*/ 824 h 955"/>
              <a:gd name="T26" fmla="*/ 103 w 504"/>
              <a:gd name="T27" fmla="*/ 839 h 955"/>
              <a:gd name="T28" fmla="*/ 103 w 504"/>
              <a:gd name="T29" fmla="*/ 955 h 955"/>
              <a:gd name="T30" fmla="*/ 465 w 504"/>
              <a:gd name="T31" fmla="*/ 897 h 955"/>
              <a:gd name="T32" fmla="*/ 311 w 504"/>
              <a:gd name="T33" fmla="*/ 839 h 955"/>
              <a:gd name="T34" fmla="*/ 296 w 504"/>
              <a:gd name="T35" fmla="*/ 821 h 955"/>
              <a:gd name="T36" fmla="*/ 296 w 504"/>
              <a:gd name="T37" fmla="*/ 740 h 955"/>
              <a:gd name="T38" fmla="*/ 309 w 504"/>
              <a:gd name="T39" fmla="*/ 727 h 955"/>
              <a:gd name="T40" fmla="*/ 504 w 504"/>
              <a:gd name="T41" fmla="*/ 481 h 955"/>
              <a:gd name="T42" fmla="*/ 504 w 504"/>
              <a:gd name="T43" fmla="*/ 392 h 955"/>
              <a:gd name="T44" fmla="*/ 305 w 504"/>
              <a:gd name="T45" fmla="*/ 728 h 955"/>
              <a:gd name="T46" fmla="*/ 296 w 504"/>
              <a:gd name="T47" fmla="*/ 740 h 955"/>
              <a:gd name="T48" fmla="*/ 211 w 504"/>
              <a:gd name="T49" fmla="*/ 728 h 955"/>
              <a:gd name="T50" fmla="*/ 87 w 504"/>
              <a:gd name="T51" fmla="*/ 472 h 955"/>
              <a:gd name="T52" fmla="*/ 423 w 504"/>
              <a:gd name="T53" fmla="*/ 472 h 955"/>
              <a:gd name="T54" fmla="*/ 87 w 504"/>
              <a:gd name="T55" fmla="*/ 393 h 955"/>
              <a:gd name="T56" fmla="*/ 333 w 504"/>
              <a:gd name="T57" fmla="*/ 93 h 955"/>
              <a:gd name="T58" fmla="*/ 355 w 504"/>
              <a:gd name="T59" fmla="*/ 115 h 955"/>
              <a:gd name="T60" fmla="*/ 311 w 504"/>
              <a:gd name="T61" fmla="*/ 115 h 955"/>
              <a:gd name="T62" fmla="*/ 170 w 504"/>
              <a:gd name="T63" fmla="*/ 301 h 955"/>
              <a:gd name="T64" fmla="*/ 141 w 504"/>
              <a:gd name="T65" fmla="*/ 272 h 955"/>
              <a:gd name="T66" fmla="*/ 199 w 504"/>
              <a:gd name="T67" fmla="*/ 272 h 955"/>
              <a:gd name="T68" fmla="*/ 170 w 504"/>
              <a:gd name="T69" fmla="*/ 219 h 955"/>
              <a:gd name="T70" fmla="*/ 141 w 504"/>
              <a:gd name="T71" fmla="*/ 190 h 955"/>
              <a:gd name="T72" fmla="*/ 199 w 504"/>
              <a:gd name="T73" fmla="*/ 190 h 955"/>
              <a:gd name="T74" fmla="*/ 177 w 504"/>
              <a:gd name="T75" fmla="*/ 137 h 955"/>
              <a:gd name="T76" fmla="*/ 155 w 504"/>
              <a:gd name="T77" fmla="*/ 115 h 955"/>
              <a:gd name="T78" fmla="*/ 199 w 504"/>
              <a:gd name="T79" fmla="*/ 115 h 955"/>
              <a:gd name="T80" fmla="*/ 255 w 504"/>
              <a:gd name="T81" fmla="*/ 301 h 955"/>
              <a:gd name="T82" fmla="*/ 226 w 504"/>
              <a:gd name="T83" fmla="*/ 272 h 955"/>
              <a:gd name="T84" fmla="*/ 284 w 504"/>
              <a:gd name="T85" fmla="*/ 272 h 955"/>
              <a:gd name="T86" fmla="*/ 255 w 504"/>
              <a:gd name="T87" fmla="*/ 208 h 955"/>
              <a:gd name="T88" fmla="*/ 226 w 504"/>
              <a:gd name="T89" fmla="*/ 179 h 955"/>
              <a:gd name="T90" fmla="*/ 284 w 504"/>
              <a:gd name="T91" fmla="*/ 179 h 955"/>
              <a:gd name="T92" fmla="*/ 255 w 504"/>
              <a:gd name="T93" fmla="*/ 121 h 955"/>
              <a:gd name="T94" fmla="*/ 226 w 504"/>
              <a:gd name="T95" fmla="*/ 92 h 955"/>
              <a:gd name="T96" fmla="*/ 284 w 504"/>
              <a:gd name="T97" fmla="*/ 92 h 955"/>
              <a:gd name="T98" fmla="*/ 340 w 504"/>
              <a:gd name="T99" fmla="*/ 301 h 955"/>
              <a:gd name="T100" fmla="*/ 311 w 504"/>
              <a:gd name="T101" fmla="*/ 272 h 955"/>
              <a:gd name="T102" fmla="*/ 369 w 504"/>
              <a:gd name="T103" fmla="*/ 272 h 955"/>
              <a:gd name="T104" fmla="*/ 340 w 504"/>
              <a:gd name="T105" fmla="*/ 219 h 955"/>
              <a:gd name="T106" fmla="*/ 311 w 504"/>
              <a:gd name="T107" fmla="*/ 190 h 955"/>
              <a:gd name="T108" fmla="*/ 369 w 504"/>
              <a:gd name="T109" fmla="*/ 190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04" h="955">
                <a:moveTo>
                  <a:pt x="423" y="168"/>
                </a:moveTo>
                <a:cubicBezTo>
                  <a:pt x="423" y="75"/>
                  <a:pt x="348" y="0"/>
                  <a:pt x="255" y="0"/>
                </a:cubicBezTo>
                <a:cubicBezTo>
                  <a:pt x="163" y="0"/>
                  <a:pt x="87" y="75"/>
                  <a:pt x="87" y="168"/>
                </a:cubicBezTo>
                <a:lnTo>
                  <a:pt x="87" y="349"/>
                </a:lnTo>
                <a:lnTo>
                  <a:pt x="423" y="349"/>
                </a:lnTo>
                <a:lnTo>
                  <a:pt x="423" y="168"/>
                </a:lnTo>
                <a:close/>
                <a:moveTo>
                  <a:pt x="460" y="392"/>
                </a:moveTo>
                <a:lnTo>
                  <a:pt x="460" y="393"/>
                </a:lnTo>
                <a:lnTo>
                  <a:pt x="460" y="481"/>
                </a:lnTo>
                <a:cubicBezTo>
                  <a:pt x="460" y="585"/>
                  <a:pt x="389" y="669"/>
                  <a:pt x="294" y="685"/>
                </a:cubicBezTo>
                <a:cubicBezTo>
                  <a:pt x="283" y="687"/>
                  <a:pt x="271" y="688"/>
                  <a:pt x="259" y="688"/>
                </a:cubicBezTo>
                <a:cubicBezTo>
                  <a:pt x="244" y="688"/>
                  <a:pt x="228" y="687"/>
                  <a:pt x="214" y="683"/>
                </a:cubicBezTo>
                <a:cubicBezTo>
                  <a:pt x="118" y="663"/>
                  <a:pt x="44" y="578"/>
                  <a:pt x="44" y="481"/>
                </a:cubicBezTo>
                <a:lnTo>
                  <a:pt x="44" y="393"/>
                </a:lnTo>
                <a:lnTo>
                  <a:pt x="0" y="393"/>
                </a:lnTo>
                <a:lnTo>
                  <a:pt x="0" y="481"/>
                </a:lnTo>
                <a:cubicBezTo>
                  <a:pt x="0" y="598"/>
                  <a:pt x="87" y="699"/>
                  <a:pt x="200" y="726"/>
                </a:cubicBezTo>
                <a:cubicBezTo>
                  <a:pt x="200" y="726"/>
                  <a:pt x="200" y="726"/>
                  <a:pt x="201" y="726"/>
                </a:cubicBezTo>
                <a:lnTo>
                  <a:pt x="201" y="726"/>
                </a:lnTo>
                <a:lnTo>
                  <a:pt x="201" y="726"/>
                </a:lnTo>
                <a:lnTo>
                  <a:pt x="201" y="726"/>
                </a:lnTo>
                <a:lnTo>
                  <a:pt x="201" y="726"/>
                </a:lnTo>
                <a:lnTo>
                  <a:pt x="201" y="726"/>
                </a:lnTo>
                <a:cubicBezTo>
                  <a:pt x="207" y="727"/>
                  <a:pt x="211" y="732"/>
                  <a:pt x="211" y="738"/>
                </a:cubicBezTo>
                <a:lnTo>
                  <a:pt x="211" y="821"/>
                </a:lnTo>
                <a:lnTo>
                  <a:pt x="211" y="824"/>
                </a:lnTo>
                <a:cubicBezTo>
                  <a:pt x="211" y="832"/>
                  <a:pt x="204" y="839"/>
                  <a:pt x="195" y="839"/>
                </a:cubicBezTo>
                <a:lnTo>
                  <a:pt x="103" y="839"/>
                </a:lnTo>
                <a:cubicBezTo>
                  <a:pt x="71" y="839"/>
                  <a:pt x="45" y="865"/>
                  <a:pt x="45" y="897"/>
                </a:cubicBezTo>
                <a:cubicBezTo>
                  <a:pt x="45" y="929"/>
                  <a:pt x="71" y="955"/>
                  <a:pt x="103" y="955"/>
                </a:cubicBezTo>
                <a:lnTo>
                  <a:pt x="407" y="955"/>
                </a:lnTo>
                <a:cubicBezTo>
                  <a:pt x="439" y="955"/>
                  <a:pt x="465" y="929"/>
                  <a:pt x="465" y="897"/>
                </a:cubicBezTo>
                <a:cubicBezTo>
                  <a:pt x="465" y="865"/>
                  <a:pt x="439" y="839"/>
                  <a:pt x="407" y="839"/>
                </a:cubicBezTo>
                <a:lnTo>
                  <a:pt x="311" y="839"/>
                </a:lnTo>
                <a:cubicBezTo>
                  <a:pt x="303" y="839"/>
                  <a:pt x="296" y="832"/>
                  <a:pt x="296" y="824"/>
                </a:cubicBezTo>
                <a:lnTo>
                  <a:pt x="296" y="821"/>
                </a:lnTo>
                <a:lnTo>
                  <a:pt x="296" y="740"/>
                </a:lnTo>
                <a:lnTo>
                  <a:pt x="296" y="740"/>
                </a:lnTo>
                <a:cubicBezTo>
                  <a:pt x="296" y="735"/>
                  <a:pt x="300" y="730"/>
                  <a:pt x="305" y="728"/>
                </a:cubicBezTo>
                <a:cubicBezTo>
                  <a:pt x="306" y="728"/>
                  <a:pt x="307" y="727"/>
                  <a:pt x="309" y="727"/>
                </a:cubicBezTo>
                <a:cubicBezTo>
                  <a:pt x="309" y="727"/>
                  <a:pt x="309" y="727"/>
                  <a:pt x="309" y="727"/>
                </a:cubicBezTo>
                <a:cubicBezTo>
                  <a:pt x="421" y="704"/>
                  <a:pt x="504" y="604"/>
                  <a:pt x="504" y="481"/>
                </a:cubicBezTo>
                <a:lnTo>
                  <a:pt x="504" y="393"/>
                </a:lnTo>
                <a:lnTo>
                  <a:pt x="504" y="392"/>
                </a:lnTo>
                <a:lnTo>
                  <a:pt x="460" y="392"/>
                </a:lnTo>
                <a:close/>
                <a:moveTo>
                  <a:pt x="305" y="728"/>
                </a:moveTo>
                <a:cubicBezTo>
                  <a:pt x="302" y="729"/>
                  <a:pt x="299" y="729"/>
                  <a:pt x="296" y="730"/>
                </a:cubicBezTo>
                <a:lnTo>
                  <a:pt x="296" y="740"/>
                </a:lnTo>
                <a:moveTo>
                  <a:pt x="211" y="738"/>
                </a:moveTo>
                <a:lnTo>
                  <a:pt x="211" y="728"/>
                </a:lnTo>
                <a:cubicBezTo>
                  <a:pt x="207" y="727"/>
                  <a:pt x="204" y="726"/>
                  <a:pt x="201" y="726"/>
                </a:cubicBezTo>
                <a:moveTo>
                  <a:pt x="87" y="472"/>
                </a:moveTo>
                <a:cubicBezTo>
                  <a:pt x="87" y="565"/>
                  <a:pt x="163" y="640"/>
                  <a:pt x="255" y="640"/>
                </a:cubicBezTo>
                <a:cubicBezTo>
                  <a:pt x="348" y="640"/>
                  <a:pt x="423" y="565"/>
                  <a:pt x="423" y="472"/>
                </a:cubicBezTo>
                <a:lnTo>
                  <a:pt x="423" y="393"/>
                </a:lnTo>
                <a:lnTo>
                  <a:pt x="87" y="393"/>
                </a:lnTo>
                <a:lnTo>
                  <a:pt x="87" y="472"/>
                </a:lnTo>
                <a:close/>
                <a:moveTo>
                  <a:pt x="333" y="93"/>
                </a:moveTo>
                <a:lnTo>
                  <a:pt x="333" y="93"/>
                </a:lnTo>
                <a:cubicBezTo>
                  <a:pt x="346" y="93"/>
                  <a:pt x="355" y="103"/>
                  <a:pt x="355" y="115"/>
                </a:cubicBezTo>
                <a:cubicBezTo>
                  <a:pt x="355" y="127"/>
                  <a:pt x="346" y="137"/>
                  <a:pt x="333" y="137"/>
                </a:cubicBezTo>
                <a:cubicBezTo>
                  <a:pt x="321" y="137"/>
                  <a:pt x="311" y="127"/>
                  <a:pt x="311" y="115"/>
                </a:cubicBezTo>
                <a:cubicBezTo>
                  <a:pt x="311" y="103"/>
                  <a:pt x="321" y="93"/>
                  <a:pt x="333" y="93"/>
                </a:cubicBezTo>
                <a:close/>
                <a:moveTo>
                  <a:pt x="170" y="301"/>
                </a:moveTo>
                <a:lnTo>
                  <a:pt x="170" y="301"/>
                </a:lnTo>
                <a:cubicBezTo>
                  <a:pt x="154" y="301"/>
                  <a:pt x="141" y="288"/>
                  <a:pt x="141" y="272"/>
                </a:cubicBezTo>
                <a:cubicBezTo>
                  <a:pt x="141" y="256"/>
                  <a:pt x="154" y="243"/>
                  <a:pt x="170" y="243"/>
                </a:cubicBezTo>
                <a:cubicBezTo>
                  <a:pt x="186" y="243"/>
                  <a:pt x="199" y="256"/>
                  <a:pt x="199" y="272"/>
                </a:cubicBezTo>
                <a:cubicBezTo>
                  <a:pt x="199" y="288"/>
                  <a:pt x="186" y="301"/>
                  <a:pt x="170" y="301"/>
                </a:cubicBezTo>
                <a:close/>
                <a:moveTo>
                  <a:pt x="170" y="219"/>
                </a:moveTo>
                <a:lnTo>
                  <a:pt x="170" y="219"/>
                </a:lnTo>
                <a:cubicBezTo>
                  <a:pt x="154" y="219"/>
                  <a:pt x="141" y="206"/>
                  <a:pt x="141" y="190"/>
                </a:cubicBezTo>
                <a:cubicBezTo>
                  <a:pt x="141" y="174"/>
                  <a:pt x="154" y="161"/>
                  <a:pt x="170" y="161"/>
                </a:cubicBezTo>
                <a:cubicBezTo>
                  <a:pt x="186" y="161"/>
                  <a:pt x="199" y="174"/>
                  <a:pt x="199" y="190"/>
                </a:cubicBezTo>
                <a:cubicBezTo>
                  <a:pt x="199" y="206"/>
                  <a:pt x="186" y="219"/>
                  <a:pt x="170" y="219"/>
                </a:cubicBezTo>
                <a:close/>
                <a:moveTo>
                  <a:pt x="177" y="137"/>
                </a:moveTo>
                <a:lnTo>
                  <a:pt x="177" y="137"/>
                </a:lnTo>
                <a:cubicBezTo>
                  <a:pt x="165" y="137"/>
                  <a:pt x="155" y="127"/>
                  <a:pt x="155" y="115"/>
                </a:cubicBezTo>
                <a:cubicBezTo>
                  <a:pt x="155" y="103"/>
                  <a:pt x="165" y="93"/>
                  <a:pt x="177" y="93"/>
                </a:cubicBezTo>
                <a:cubicBezTo>
                  <a:pt x="189" y="93"/>
                  <a:pt x="199" y="103"/>
                  <a:pt x="199" y="115"/>
                </a:cubicBezTo>
                <a:cubicBezTo>
                  <a:pt x="199" y="127"/>
                  <a:pt x="189" y="137"/>
                  <a:pt x="177" y="137"/>
                </a:cubicBezTo>
                <a:close/>
                <a:moveTo>
                  <a:pt x="255" y="301"/>
                </a:moveTo>
                <a:lnTo>
                  <a:pt x="255" y="301"/>
                </a:lnTo>
                <a:cubicBezTo>
                  <a:pt x="239" y="301"/>
                  <a:pt x="226" y="288"/>
                  <a:pt x="226" y="272"/>
                </a:cubicBezTo>
                <a:cubicBezTo>
                  <a:pt x="226" y="256"/>
                  <a:pt x="239" y="243"/>
                  <a:pt x="255" y="243"/>
                </a:cubicBezTo>
                <a:cubicBezTo>
                  <a:pt x="271" y="243"/>
                  <a:pt x="284" y="256"/>
                  <a:pt x="284" y="272"/>
                </a:cubicBezTo>
                <a:cubicBezTo>
                  <a:pt x="284" y="288"/>
                  <a:pt x="271" y="301"/>
                  <a:pt x="255" y="301"/>
                </a:cubicBezTo>
                <a:close/>
                <a:moveTo>
                  <a:pt x="255" y="208"/>
                </a:moveTo>
                <a:lnTo>
                  <a:pt x="255" y="208"/>
                </a:lnTo>
                <a:cubicBezTo>
                  <a:pt x="239" y="208"/>
                  <a:pt x="226" y="195"/>
                  <a:pt x="226" y="179"/>
                </a:cubicBezTo>
                <a:cubicBezTo>
                  <a:pt x="226" y="163"/>
                  <a:pt x="239" y="150"/>
                  <a:pt x="255" y="150"/>
                </a:cubicBezTo>
                <a:cubicBezTo>
                  <a:pt x="271" y="150"/>
                  <a:pt x="284" y="163"/>
                  <a:pt x="284" y="179"/>
                </a:cubicBezTo>
                <a:cubicBezTo>
                  <a:pt x="284" y="195"/>
                  <a:pt x="271" y="208"/>
                  <a:pt x="255" y="208"/>
                </a:cubicBezTo>
                <a:close/>
                <a:moveTo>
                  <a:pt x="255" y="121"/>
                </a:moveTo>
                <a:lnTo>
                  <a:pt x="255" y="121"/>
                </a:lnTo>
                <a:cubicBezTo>
                  <a:pt x="239" y="121"/>
                  <a:pt x="226" y="108"/>
                  <a:pt x="226" y="92"/>
                </a:cubicBezTo>
                <a:cubicBezTo>
                  <a:pt x="226" y="76"/>
                  <a:pt x="239" y="63"/>
                  <a:pt x="255" y="63"/>
                </a:cubicBezTo>
                <a:cubicBezTo>
                  <a:pt x="271" y="63"/>
                  <a:pt x="284" y="76"/>
                  <a:pt x="284" y="92"/>
                </a:cubicBezTo>
                <a:cubicBezTo>
                  <a:pt x="284" y="108"/>
                  <a:pt x="271" y="121"/>
                  <a:pt x="255" y="121"/>
                </a:cubicBezTo>
                <a:close/>
                <a:moveTo>
                  <a:pt x="340" y="301"/>
                </a:moveTo>
                <a:lnTo>
                  <a:pt x="340" y="301"/>
                </a:lnTo>
                <a:cubicBezTo>
                  <a:pt x="324" y="301"/>
                  <a:pt x="311" y="288"/>
                  <a:pt x="311" y="272"/>
                </a:cubicBezTo>
                <a:cubicBezTo>
                  <a:pt x="311" y="256"/>
                  <a:pt x="324" y="243"/>
                  <a:pt x="340" y="243"/>
                </a:cubicBezTo>
                <a:cubicBezTo>
                  <a:pt x="356" y="243"/>
                  <a:pt x="369" y="256"/>
                  <a:pt x="369" y="272"/>
                </a:cubicBezTo>
                <a:cubicBezTo>
                  <a:pt x="369" y="288"/>
                  <a:pt x="356" y="301"/>
                  <a:pt x="340" y="301"/>
                </a:cubicBezTo>
                <a:close/>
                <a:moveTo>
                  <a:pt x="340" y="219"/>
                </a:moveTo>
                <a:lnTo>
                  <a:pt x="340" y="219"/>
                </a:lnTo>
                <a:cubicBezTo>
                  <a:pt x="324" y="219"/>
                  <a:pt x="311" y="206"/>
                  <a:pt x="311" y="190"/>
                </a:cubicBezTo>
                <a:cubicBezTo>
                  <a:pt x="311" y="174"/>
                  <a:pt x="324" y="161"/>
                  <a:pt x="340" y="161"/>
                </a:cubicBezTo>
                <a:cubicBezTo>
                  <a:pt x="356" y="161"/>
                  <a:pt x="369" y="174"/>
                  <a:pt x="369" y="190"/>
                </a:cubicBezTo>
                <a:cubicBezTo>
                  <a:pt x="369" y="206"/>
                  <a:pt x="356" y="219"/>
                  <a:pt x="340" y="2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67962" y="3589463"/>
            <a:ext cx="32624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答疑时间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64695" y="4491781"/>
            <a:ext cx="2645275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ASK QUESTIONS TIME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26">
        <p14:prism/>
      </p:transition>
    </mc:Choice>
    <mc:Fallback>
      <p:transition spd="slow" advTm="8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7846">
        <p:blinds dir="vert"/>
      </p:transition>
    </mc:Choice>
    <mc:Fallback>
      <p:transition spd="slow" advTm="7846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2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3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4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5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6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7.xml><?xml version="1.0" encoding="utf-8"?>
<p:tagLst xmlns:p="http://schemas.openxmlformats.org/presentationml/2006/main">
  <p:tag name="TIMING" val="|8.4"/>
</p:tagLst>
</file>

<file path=ppt/tags/tag8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9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10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11.xml><?xml version="1.0" encoding="utf-8"?>
<p:tagLst xmlns:p="http://schemas.openxmlformats.org/presentationml/2006/main">
  <p:tag name="TIMING" val="|8.4"/>
</p:tagLst>
</file>

<file path=ppt/tags/tag12.xml><?xml version="1.0" encoding="utf-8"?>
<p:tagLst xmlns:p="http://schemas.openxmlformats.org/presentationml/2006/main">
  <p:tag name="MH" val="20160303161934"/>
  <p:tag name="MH_LIBRARY" val="GRAPHIC"/>
  <p:tag name="MH_TYPE" val="Other"/>
  <p:tag name="MH_ORDER" val="1"/>
</p:tagLst>
</file>

<file path=ppt/tags/tag13.xml><?xml version="1.0" encoding="utf-8"?>
<p:tagLst xmlns:p="http://schemas.openxmlformats.org/presentationml/2006/main">
  <p:tag name="MH" val="20160303161934"/>
  <p:tag name="MH_LIBRARY" val="GRAPHIC"/>
  <p:tag name="MH_TYPE" val="Other"/>
  <p:tag name="MH_ORDER" val="2"/>
</p:tagLst>
</file>

<file path=ppt/tags/tag14.xml><?xml version="1.0" encoding="utf-8"?>
<p:tagLst xmlns:p="http://schemas.openxmlformats.org/presentationml/2006/main">
  <p:tag name="MH" val="20160303161934"/>
  <p:tag name="MH_LIBRARY" val="GRAPHIC"/>
  <p:tag name="MH_TYPE" val="Other"/>
  <p:tag name="MH_ORDER" val="3"/>
</p:tagLst>
</file>

<file path=ppt/tags/tag15.xml><?xml version="1.0" encoding="utf-8"?>
<p:tagLst xmlns:p="http://schemas.openxmlformats.org/presentationml/2006/main">
  <p:tag name="MH" val="20160303161934"/>
  <p:tag name="MH_LIBRARY" val="GRAPHIC"/>
  <p:tag name="MH_TYPE" val="Other"/>
  <p:tag name="MH_ORDER" val="4"/>
</p:tagLst>
</file>

<file path=ppt/tags/tag16.xml><?xml version="1.0" encoding="utf-8"?>
<p:tagLst xmlns:p="http://schemas.openxmlformats.org/presentationml/2006/main">
  <p:tag name="MH" val="20160303161934"/>
  <p:tag name="MH_LIBRARY" val="GRAPHIC"/>
  <p:tag name="MH_TYPE" val="Other"/>
  <p:tag name="MH_ORDER" val="5"/>
</p:tagLst>
</file>

<file path=ppt/tags/tag17.xml><?xml version="1.0" encoding="utf-8"?>
<p:tagLst xmlns:p="http://schemas.openxmlformats.org/presentationml/2006/main">
  <p:tag name="MH" val="20160303161934"/>
  <p:tag name="MH_LIBRARY" val="GRAPHIC"/>
  <p:tag name="MH_TYPE" val="Other"/>
  <p:tag name="MH_ORDER" val="6"/>
</p:tagLst>
</file>

<file path=ppt/tags/tag18.xml><?xml version="1.0" encoding="utf-8"?>
<p:tagLst xmlns:p="http://schemas.openxmlformats.org/presentationml/2006/main">
  <p:tag name="MH" val="20160303161934"/>
  <p:tag name="MH_LIBRARY" val="GRAPHIC"/>
  <p:tag name="MH_TYPE" val="Other"/>
  <p:tag name="MH_ORDER" val="7"/>
</p:tagLst>
</file>

<file path=ppt/tags/tag19.xml><?xml version="1.0" encoding="utf-8"?>
<p:tagLst xmlns:p="http://schemas.openxmlformats.org/presentationml/2006/main">
  <p:tag name="MH" val="20160303161934"/>
  <p:tag name="MH_LIBRARY" val="GRAPHIC"/>
  <p:tag name="MH_TYPE" val="Other"/>
  <p:tag name="MH_ORDER" val="8"/>
</p:tagLst>
</file>

<file path=ppt/tags/tag20.xml><?xml version="1.0" encoding="utf-8"?>
<p:tagLst xmlns:p="http://schemas.openxmlformats.org/presentationml/2006/main">
  <p:tag name="MH" val="20160303161934"/>
  <p:tag name="MH_LIBRARY" val="GRAPHIC"/>
  <p:tag name="MH_TYPE" val="Other"/>
  <p:tag name="MH_ORDER" val="9"/>
</p:tagLst>
</file>

<file path=ppt/tags/tag21.xml><?xml version="1.0" encoding="utf-8"?>
<p:tagLst xmlns:p="http://schemas.openxmlformats.org/presentationml/2006/main">
  <p:tag name="MH" val="20160303161934"/>
  <p:tag name="MH_LIBRARY" val="GRAPHIC"/>
  <p:tag name="MH_TYPE" val="Other"/>
  <p:tag name="MH_ORDER" val="10"/>
</p:tagLst>
</file>

<file path=ppt/tags/tag22.xml><?xml version="1.0" encoding="utf-8"?>
<p:tagLst xmlns:p="http://schemas.openxmlformats.org/presentationml/2006/main">
  <p:tag name="MH" val="20160303161934"/>
  <p:tag name="MH_LIBRARY" val="GRAPHIC"/>
  <p:tag name="MH_TYPE" val="Other"/>
  <p:tag name="MH_ORDER" val="11"/>
</p:tagLst>
</file>

<file path=ppt/tags/tag23.xml><?xml version="1.0" encoding="utf-8"?>
<p:tagLst xmlns:p="http://schemas.openxmlformats.org/presentationml/2006/main">
  <p:tag name="MH" val="20160303161934"/>
  <p:tag name="MH_LIBRARY" val="GRAPHIC"/>
  <p:tag name="MH_TYPE" val="Other"/>
  <p:tag name="MH_ORDER" val="12"/>
</p:tagLst>
</file>

<file path=ppt/tags/tag24.xml><?xml version="1.0" encoding="utf-8"?>
<p:tagLst xmlns:p="http://schemas.openxmlformats.org/presentationml/2006/main">
  <p:tag name="MH" val="20160303161934"/>
  <p:tag name="MH_LIBRARY" val="GRAPHIC"/>
  <p:tag name="MH_TYPE" val="Other"/>
  <p:tag name="MH_ORDER" val="13"/>
</p:tagLst>
</file>

<file path=ppt/tags/tag25.xml><?xml version="1.0" encoding="utf-8"?>
<p:tagLst xmlns:p="http://schemas.openxmlformats.org/presentationml/2006/main">
  <p:tag name="MH" val="20160303161934"/>
  <p:tag name="MH_LIBRARY" val="GRAPHIC"/>
  <p:tag name="MH_TYPE" val="Other"/>
  <p:tag name="MH_ORDER" val="14"/>
</p:tagLst>
</file>

<file path=ppt/tags/tag26.xml><?xml version="1.0" encoding="utf-8"?>
<p:tagLst xmlns:p="http://schemas.openxmlformats.org/presentationml/2006/main">
  <p:tag name="MH" val="20160303161934"/>
  <p:tag name="MH_LIBRARY" val="GRAPHIC"/>
  <p:tag name="MH_TYPE" val="Other"/>
  <p:tag name="MH_ORDER" val="15"/>
</p:tagLst>
</file>

<file path=ppt/tags/tag27.xml><?xml version="1.0" encoding="utf-8"?>
<p:tagLst xmlns:p="http://schemas.openxmlformats.org/presentationml/2006/main">
  <p:tag name="MH" val="20160303161934"/>
  <p:tag name="MH_LIBRARY" val="GRAPHIC"/>
  <p:tag name="MH_TYPE" val="Other"/>
  <p:tag name="MH_ORDER" val="16"/>
</p:tagLst>
</file>

<file path=ppt/tags/tag28.xml><?xml version="1.0" encoding="utf-8"?>
<p:tagLst xmlns:p="http://schemas.openxmlformats.org/presentationml/2006/main">
  <p:tag name="MH" val="20160303161934"/>
  <p:tag name="MH_LIBRARY" val="GRAPHIC"/>
  <p:tag name="MH_TYPE" val="Other"/>
  <p:tag name="MH_ORDER" val="17"/>
</p:tagLst>
</file>

<file path=ppt/tags/tag29.xml><?xml version="1.0" encoding="utf-8"?>
<p:tagLst xmlns:p="http://schemas.openxmlformats.org/presentationml/2006/main">
  <p:tag name="MH" val="20160303161934"/>
  <p:tag name="MH_LIBRARY" val="GRAPHIC"/>
  <p:tag name="MH_TYPE" val="Other"/>
  <p:tag name="MH_ORDER" val="18"/>
</p:tagLst>
</file>

<file path=ppt/tags/tag30.xml><?xml version="1.0" encoding="utf-8"?>
<p:tagLst xmlns:p="http://schemas.openxmlformats.org/presentationml/2006/main">
  <p:tag name="MH" val="20160303161934"/>
  <p:tag name="MH_LIBRARY" val="GRAPHIC"/>
  <p:tag name="MH_TYPE" val="Other"/>
  <p:tag name="MH_ORDER" val="19"/>
</p:tagLst>
</file>

<file path=ppt/tags/tag31.xml><?xml version="1.0" encoding="utf-8"?>
<p:tagLst xmlns:p="http://schemas.openxmlformats.org/presentationml/2006/main">
  <p:tag name="MH" val="20160303161934"/>
  <p:tag name="MH_LIBRARY" val="GRAPHIC"/>
  <p:tag name="MH_TYPE" val="Other"/>
  <p:tag name="MH_ORDER" val="20"/>
</p:tagLst>
</file>

<file path=ppt/tags/tag32.xml><?xml version="1.0" encoding="utf-8"?>
<p:tagLst xmlns:p="http://schemas.openxmlformats.org/presentationml/2006/main">
  <p:tag name="MH" val="20160303161934"/>
  <p:tag name="MH_LIBRARY" val="GRAPHIC"/>
  <p:tag name="MH_TYPE" val="Other"/>
  <p:tag name="MH_ORDER" val="21"/>
</p:tagLst>
</file>

<file path=ppt/tags/tag33.xml><?xml version="1.0" encoding="utf-8"?>
<p:tagLst xmlns:p="http://schemas.openxmlformats.org/presentationml/2006/main">
  <p:tag name="MH" val="20160303161934"/>
  <p:tag name="MH_LIBRARY" val="GRAPHIC"/>
  <p:tag name="MH_TYPE" val="Other"/>
  <p:tag name="MH_ORDER" val="22"/>
</p:tagLst>
</file>

<file path=ppt/tags/tag34.xml><?xml version="1.0" encoding="utf-8"?>
<p:tagLst xmlns:p="http://schemas.openxmlformats.org/presentationml/2006/main">
  <p:tag name="MH" val="20160303161934"/>
  <p:tag name="MH_LIBRARY" val="GRAPHIC"/>
  <p:tag name="MH_TYPE" val="Other"/>
  <p:tag name="MH_ORDER" val="23"/>
</p:tagLst>
</file>

<file path=ppt/tags/tag35.xml><?xml version="1.0" encoding="utf-8"?>
<p:tagLst xmlns:p="http://schemas.openxmlformats.org/presentationml/2006/main">
  <p:tag name="MH" val="20160303161934"/>
  <p:tag name="MH_LIBRARY" val="GRAPHIC"/>
  <p:tag name="MH_TYPE" val="Other"/>
  <p:tag name="MH_ORDER" val="24"/>
</p:tagLst>
</file>

<file path=ppt/tags/tag36.xml><?xml version="1.0" encoding="utf-8"?>
<p:tagLst xmlns:p="http://schemas.openxmlformats.org/presentationml/2006/main">
  <p:tag name="MH" val="20160303161934"/>
  <p:tag name="MH_LIBRARY" val="GRAPHIC"/>
  <p:tag name="MH_TYPE" val="Other"/>
  <p:tag name="MH_ORDER" val="25"/>
</p:tagLst>
</file>

<file path=ppt/tags/tag37.xml><?xml version="1.0" encoding="utf-8"?>
<p:tagLst xmlns:p="http://schemas.openxmlformats.org/presentationml/2006/main">
  <p:tag name="MH" val="20160303161934"/>
  <p:tag name="MH_LIBRARY" val="GRAPHIC"/>
  <p:tag name="MH_TYPE" val="Other"/>
  <p:tag name="MH_ORDER" val="26"/>
</p:tagLst>
</file>

<file path=ppt/tags/tag38.xml><?xml version="1.0" encoding="utf-8"?>
<p:tagLst xmlns:p="http://schemas.openxmlformats.org/presentationml/2006/main">
  <p:tag name="KSO_WM_UNIT_PLACING_PICTURE_USER_VIEWPORT" val="{&quot;height&quot;:2180.6330708661417,&quot;width&quot;:2180.6330708661417}"/>
</p:tagLst>
</file>

<file path=ppt/tags/tag39.xml><?xml version="1.0" encoding="utf-8"?>
<p:tagLst xmlns:p="http://schemas.openxmlformats.org/presentationml/2006/main">
  <p:tag name="ISPRING_ULTRA_SCORM_COURSE_ID" val="2F3592EF-D2F2-4659-A56B-44263E9CE540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L2sNU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9rDVJ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L2sNUk6rc8FtgIAAFUKAAAhAAAAdW5pdmVyc2FsL2ZsYXNoX3NraW5fc2V0dGluZ3MueG1slVZtb+IwDP6+X4G473T3yk7KkBjjpEm727RN+562po1IkypJ2fHvL07TNQE6eliTiP08tmM7ZkRvmVhcTCYkk1yqZzCGiUKjptNNWH49TRtjpJhlUhgQZiakqiifLj79ch+SOOQ5ltyBGsvZ0Az6MHP3GUPxMb7PUYYImaxqKvb3spCzlGbbQslG5GdTK/c1KM7E1iIvf85X68EAnGlzZ6CKclpfoYyj1Aq0BkzpxxrlLIvTFHgX6dJ9RnL6UB/f/oC2Y5oZR1t+Rhmi1bSAuMhXS5RhvLDe467MUT4mGPhrLPTrF5RBKKd7ULHz228ogwxZN/X/zEitZIEFjTkfN/GdwyXN7fPDrC5RzhLwQhjobBd8edxdbwOQ/xq+e4LPVUn+iHU9WAjY9JTDwqgGSNKdWpsu5dtDY+z7gMWGcm0BoaoHPdqkH2mjOzexrsc9wRsTeejLa3rIq+RNBas24cBdrO/xq9WN2xWh03ddkKGCnVcGKfbKHvnH1vUIGSh75DNnOTwIvj+CH1paTtfjG+q7GZTfZx/V35pBUHvMvevu1Fkx1D0+XR3E9ooOU8kcFhrzeWEVYN9I4nRtTslRUkTQHSuoYVL8Rly6d7fRJDkw+Fk7PVnEMMPh1MC5HO2aDhvmzhdnC0Lan4X+cu15YuwWv55SY2hWVvZnSU8nnnc9dX6myWkKLkqLB3UnNnIsqaJqC+pFSj46jpAGRoNl+7yG4CQJqkCS03Um3smpBoimSkGtbd8YdIMT61pcyYqS2z/zyuAN8pgwYGyZprTuBGXvcxko/BAAVVnZTW17aC1Vww3jsIPu8QcKd+GhmxFtp3Ro4JbmHjYmHDmvGTWTflf0oxLiYsMJwqvNS8ZbJzSMGHtDU+1uFr38bg33nqPF3K0zHL1wk7mzn6TIsbUfV9Aq8d/Jf1BLAwQUAAIACAC9rDVJKpYPZ/4CAACXCwAAJgAAAHVuaXZlcnNhbC9odG1sX3B1Ymxpc2hpbmdfc2V0dGluZ3MueG1szZZvTxoxGMDf8ymaLr6UU+emI3cYIxiJToiwTV+Zci1cY6+9tT3wfLVPsw+2T7KnV0CIjp1GloUQ6NM+v+df+7Th0X0q0IRpw5WM8G59ByMmY0W5HEf4y+B0+xAjY4mkRCjJIiwVRkfNWpjlQ8FN0mfWwlKDACNNI7MRTqzNGkEwnU7r3GTazSqRW+CbeqzSINPMMGmZDjJBCvixRcYMnhEqAOCbKjlTa9ZqCIWe9FnRXDDEKXguuQuKiDObChz4VUMS3421yiU9UUJppMfDCL87PHaf+RpPavGUSZcS0wShE9sGoZQ7J4jo8weGEsbHCXh7sI/RlFObRHhv31FgdfCUUrJ95MRRThSkQNoZPmWWUGKJH3p7lt1bMxd4ES0kSXk8gBnkwo9wa3B7dtNrX110Ls9vB93uxaDT806UOsEqJwxWDYXgkMp1zBZ2QmItiRPwG3RGRBgWBsui+bKRkivOuTEaKgGpL7UwGoGnoojwseZEYMQtETxezFqix8yecgExON3d+kha/Aj08cYJ0YYtG5rPGJfFuPlN5YKiQuVI8DuGrEIQUZ7Cv4Sh5XSjkVZpKRXEWGQEpwxNOJsyelRmaQb8k6EbMJHmoAmbLxPMegvfc/6AhmykNHAZmcBWBTk3nl9/ETgjxjxCydzHrf5Fp9W+7Vy22tdbLkBCJ0TGL4RDCVma2Y3wSYGksnM9SEdMcsPKolBOy7kqsdVfXwbD01z4Mr91MZbQGyzJZqy8pDB/9aCy2YRMyoPoDleJhiPIoSSeCRMxHHcuc1YVGBOJlBQFIjE0KuOO9YSr3IDEH2CPNq/30OsjLsvRGG4OsKgp05WQO7t77/c/fDw4/NSoB79+/NxeqzRr4T1BnDnfw0/WNvFFI3/aDcPA9c7n27DV+b/qwr2r9tcqmbpsXw8qFandr4TrVlnVPa+y6spfG72lK6OSC9Bmxv7YQKMRPOWW0bfcNK8o/Pr712+LNyr8BqNYu33/3yD8aPHcWnlfhcGzD8AayFcf083ab1BLAwQUAAIACAC9rDVJ+lzojYYBAAABBgAAHwAAAHVuaXZlcnNhbC9odG1sX3NraW5fc2V0dGluZ3MuanONlMtOwzAQRff9iihsUVWeAXYVLRJSF0iwQyycdJpGdWzLdkJD1X+n4z5iOw7Fs4mvTu54xhpvBtFuxVkcPUUb8232b+7eaICalhVcujrt0UvUY0WLOXwUJdCCQewhNSILQhWc9G2LhJxjZlzT5h19lWUY85OZJYqAhQxoKvRzHQC/A9o69PPPERxYZe1LshqdVlpzNsw408D0kHFZEsPEFy9m2RV6MK9BnkEXJAPHNDGrj2wd7xIMm8t4KQhrZjznw5Rkq1zyis378i8bAXJ35as9MHpMnqeOHS2UftVQ+omnDxj9pJCgFBzy3k8xgjAlKVDLd2TWH6hj3C3Io+tCFfpIj68wbFqQHDpdehhjuBjbeXW6mWB0OQ1rvSdurjEcgpIGZMdqcovhgFxU4h8XKCTPsSMdtNvzE0o5mRcsP6QeYQQ5PCza9nWvLdQcfxI7I8S9EVoGJrLsezlCY+9pOji4yss6C808DYmhvDygid4nqH0hj6fR/jOC+8/o69xZfLvB9hdQSwMEFAACAAgAvaw1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vaw1SZQTsyJpAAAAbgAAABwAAAB1bml2ZXJzYWwvbG9jYWxfc2V0dGluZ3MueG1sDcwxDoMwDEDRnVNY3int1oHAxlaW0gNYxEWRHBuRgOD2ZPvD02/7MwocvKVg6vD1eCKwzuaDLg5/01C/EVIm9SSm7FANoe+qVmwm+XLOBSZYhS7eJo4lMo8Uixx2EajhU17/wB6brro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L2sNUk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wKw1ScKAHWPDCQAAph4AABcAAAB1bml2ZXJzYWwvdW5pdmVyc2FsLnBuZ+1Zf1TS5xpnd5X9WLm1zOY0VjvZ2WmVplZgwmxttomy43aXKAGlXVNKMnQmCmytLkuHLD1LYwrbKlwTZWqoKMJYGpdrwooraIi4oEgJ0RRQ4Qv3+7V2znb23/3zHv74/nifz/s+z/N+3ud53u/5vhc+SE1avTJsJQwGW/3ewQNpMNgSDAz2fMHyZaDEt//NJPDxHDUtaT+sWR0+DjaW5CSmJMJgLZxV3iNLwfaKUwdxVBhszU3oek5J+SEbBtsY/96BxI/OEOzGBM7VJMmnvwH6c+ciY4bLl7+E25y4ueCtt94aW6K6sKUCVgdTP75NQsWydjV8q6bzLo/zjJ/VjzZeTW7TGgcdytllRRpDgmiycnpgj2kE8Lnlco/RwXDXa1CeF0DjY5F2X0vGv/I2W+cORc2b4f69qZDfZ+DC3a3KYoWlUSQLgy8HJVMoHNvSTXpi7zBVBsMWuzR9/CSvB5vT9TKkh34jQ9Vo8j7cY66HUMeVwfcJKcXQq1SzBOrx6YsYqLU/6jnwvlyxBLy/FgACQAAIAAEgAASAABAAAkAACAABIAAEgAAQAAJAAPg/BwjAOJbZ9Tz0E9H0v6o9kxY1v2ATOVC+OXO3XkQ00acUQcUmz6h7FEGW63xNAN4THxEE/ZisoSbEN20hlov9/RqGq61RJ7W1kNU8dII7ucXlR+i9h4Kqd8q9TyY9Jr+vs83xo1hOljeYQZNjwFRfKFHaJp9lvkwe6K48iXyopd1OztQQjwKYnQgf+XAEBrXw6EpBkKkIGnK9bbeM7T+I7bn74PBwMOhl5k+MC77duo8dP8L9c0pzAV+XJZB0kIATJtf5taDZmowrOgZWSaVNNuboqMQnz5cdcoG8jK0XEsOYc7+xzAuPLmGUDO7DkSpnDOOb0OX4CIygnvaGwIwAtjbzJJb3a4qPocFJ5iu67jIyQo3c8SGsti6zjaHTtqDPk06fUTci28XsXEPD036ELufwei330foUJRPUyhXr6Jn8nM214QKE5sg9Vy53JlxwEvRgpNzp+jLTN1LFVStyudQKXSZVYJZfIp2ufbiPBWrLVdPNDWhgfG4uGWNYBoN1hnR4NzVUj4fXCRAdecC4ZTwc/3YUAkPl3bxh18bmhFHWJl/KNYAedIxVY1Gv6BM7TiCDQTXbPbNarHLm1HV/RtR456xsT3SEBvSilui9H2q2B9vd0PAGs8xOyLq3Gwb7Odk9wiyZPRxXX6GNtV5q0v/8jfd8usISNSDRIKflgJ3iMMo9+UTBSb4AEWEqmxkwBjPnbk631HDbV8NgU3d7VPwXCfK6Zr7XstXf5Q9Czyn8EocV7Z83chizV/wdqHg4NcOxbkgT3UMmJei7KHQ7nXNZ3Qc5Jd5p26AxuFDN5nSTCLywOsDmbWLyrQU4TXc+0WajpiY8wJ+gPCmJPKs6wo3BoYUhb7r2Ogwmh6h6kbWNcp9T5HcT/V9GUtJSGiCqpdm2tm0Cp+ba5KvxYULnGN3cpkGVzpbodo7qgdKU4Tgj3DfFcuSbou+Haef3plA3tilf2f5x716KIfRlTJZRfvRumDXsk77qONf8meNCe5Ny3+CHaM0BiP121rvwYkY9xoBKoeqGnAV0YxaQQ8uLvbxIRhrdN28137OGkR+/423dryoxrIm0bmb0sUWyhYluQ/GjdHMZ7578BbRoNJ2qT7dJZ0Aa1SqIiQTdtN0wuSrS41Px2ipLm44UR+VtuGd1f0d1r7OJo+urWcsjWblq169Dbixxq7YdDErCj+KVRtpn27F0svrGSTA5aiZOev9eF9eVbjpEFzKxiuz5QRHDabTHbxZO//o9k1hUcOtiRI6gYwJ/FLkV5C5L3cKZf0ORPWwtQMusp0qaSa2EV7WIki+gqDwRzKb7Z4t2nfTEDlwW+klY9pb+p1byMtx4Mlv8E3GV+xjrK2f/RJFf8i1xle8aZ1gTw45Z+7gxzdWVH3TeSgtVxFqjycKsw572Ssrhl04To8aPzw5dPM6eKf9aS11afQy5NfglzBptnf27FgdflroYZDUTDzDBz/hMsfHIxj2uoEuTS4HKCLLwq59QcgueYzfof/EXEhJa3+5f6DJVto22tjrkusLUVG2dUtjiKoW7kWrPWVVJXT+yeUai7rgv9Gg8uxUWOHJHjyMFo6Ry/zQ9Se8CR0wo65mwyBo/WMxW6UfwsilFp0tyK8waEhm/8kRpoly0bnj62wISW7ke8JRXiCsNFOU4sUpy63eznCzm5L8XGGx6vsttlarKt5MfDxUyGP3tGgcYBn9aw0dm9bPwzXJV5LFjuEKRzYNiPJs08KRGHq5H6dPN3/XRPle1mt7Xyquoqu/90rQHso7r+Lyni6cbUhYQNrXeilNk+6ernEMx65yhXk0IRkfO+p1W1Y4vSuvcdodbr4Ky3rrWStTgdkqdACMay+EvWqvqYQA0vB+fx2att30YNUxpwGUlnYvT0U4kHLKX9Mtas9mEa6ebxsvAOsTBmUesgPVT/fEoBKcgMzG7nl+04xLQfo0+sm233UrgvV4r1PcWoja+DpU/Nw7dyzraS+/YuRityfV3LOHarGcZSmQCzmp0bBFulZP1S99KmC3amnPxzW0woaH4IM4v0yAoS8/RPZUrsHH1HC0URHIaCiyZOrtn4qsiP+qfGRycNRvopiiGNVTZ6ly+aQ87yUDb/gfzwbitDOC1Bs/Ge45FpuNoS2+Hac1Pl7eQz/TNdy7rKtJKwPzPNzbwGUheRbJXf1bFvFm4D+xOrW2ncx/i8wY76Q/6EQJl6mJRXgpneqc713Qd05ZA44aT4PRYHit5BbSsz0bcl6W33pqde1qa798MRofr93fkIYNAnU0ZzBDrdUrf8JLqm7FWxGIRAcs5lFSZ0w9qiLI71svSWC0CUj0YSiyL5n1OBiPG38u8+ucd55U/7DjfY1Hz2ft8ZNAHp0+QO2ooVJX+MPo1AIPc9V+I03WTkC6QQp10QDw5qLBcI6gLVSEhGrpER5v8g9r8PptepHTeaUrnD0dHuHMT/sEt3abTnEFONnQha6X/2VWceyzDQaVV+g/aEKKS4MHuVvji7qNDayxVcY7txNyZ8NBl4H5KuF9xOyQExITEjaajsZLCgdLGO8cjtFT8hlNFUTiebYJlHSuHTnvba27wenrF5FE3MCeavkr6Gyg71f/XD5UvDjF9M3xlPCQZTWr8WrrQT/TtGl2xeKia0WQZBL8z3NOp0DD3nbwtoklfNP4YpGxK05ism9tRK5zWy31FZa+Bop89JPHFBB+YJ3MGk+8TN3QaWw0pzr+Tt6nxgrd0xAgEn97wbvmrmz4fg+TvvZN6oHk/6ex/AVBLAwQUAAIACADArDVJle6RfksAAABrAAAAGwAAAHVuaXZlcnNhbC91bml2ZXJzYWwucG5nLnhtbLOxr8jNUShLLSrOzM+zVTLUM1Cyt+PlsikoSi3LTC1XqACKAQUhQEmhEsg1QnDLM1NKMoBCBuZmCMGM1Mz0jBJbJQsDc7igPtBMAFBLAQIAABQAAgAIAL2sNUkVDq0oZAQAAAcRAAAdAAAAAAAAAAEAAAAAAAAAAAB1bml2ZXJzYWwvY29tbW9uX21lc3NhZ2VzLmxuZ1BLAQIAABQAAgAIAL2sNUkIfgsjKQMAAIYMAAAnAAAAAAAAAAEAAAAAAJ8EAAB1bml2ZXJzYWwvZmxhc2hfcHVibGlzaGluZ19zZXR0aW5ncy54bWxQSwECAAAUAAIACAC9rDVJOq3PBbYCAABVCgAAIQAAAAAAAAABAAAAAAANCAAAdW5pdmVyc2FsL2ZsYXNoX3NraW5fc2V0dGluZ3MueG1sUEsBAgAAFAACAAgAvaw1SSqWD2f+AgAAlwsAACYAAAAAAAAAAQAAAAAAAgsAAHVuaXZlcnNhbC9odG1sX3B1Ymxpc2hpbmdfc2V0dGluZ3MueG1sUEsBAgAAFAACAAgAvaw1Sfpc6I2GAQAAAQYAAB8AAAAAAAAAAQAAAAAARA4AAHVuaXZlcnNhbC9odG1sX3NraW5fc2V0dGluZ3MuanNQSwECAAAUAAIACAC9rDVJPTwv0cEAAADlAQAAGgAAAAAAAAABAAAAAAAHEAAAdW5pdmVyc2FsL2kxOG5fcHJlc2V0cy54bWxQSwECAAAUAAIACAC9rDVJlBOzImkAAABuAAAAHAAAAAAAAAABAAAAAAAAEQAAdW5pdmVyc2FsL2xvY2FsX3NldHRpbmdzLnhtbFBLAQIAABQAAgAIAESUV0cjtE77+wIAALAIAAAUAAAAAAAAAAEAAAAAAKMRAAB1bml2ZXJzYWwvcGxheWVyLnhtbFBLAQIAABQAAgAIAL2sNUk129mtaAEAAPMCAAApAAAAAAAAAAEAAAAAANAUAAB1bml2ZXJzYWwvc2tpbl9jdXN0b21pemF0aW9uX3NldHRpbmdzLnhtbFBLAQIAABQAAgAIAMCsNUnCgB1jwwkAAKYeAAAXAAAAAAAAAAAAAAAAAH8WAAB1bml2ZXJzYWwvdW5pdmVyc2FsLnBuZ1BLAQIAABQAAgAIAMCsNUmV7pF+SwAAAGsAAAAbAAAAAAAAAAEAAAAAAHcgAAB1bml2ZXJzYWwvdW5pdmVyc2FsLnBuZy54bWxQSwUGAAAAAAsACwBJAwAA+yAAAAAA"/>
  <p:tag name="ISPRING_PRESENTATION_TITLE" val="导出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LIDE.GUIDESSETTING" val="{&quot;Id&quot;:&quot;GuidesStyle_None&quot;,&quot;Name&quot;:&quot;无&quot;,&quot;HeaderHeight&quot;:0.0,&quot;FooterHeight&quot;:0.0,&quot;SideMargin&quot;:0.0,&quot;TopMargin&quot;:0.0,&quot;BottomMargin&quot;:0.0,&quot;IntervalMargin&quot;:0.0}"/>
  <p:tag name="KSO_WPP_MARK_KEY" val="ff78ec91-9149-4dae-a624-3e6cb6792787"/>
  <p:tag name="COMMONDATA" val="eyJoZGlkIjoiYTc2ZGZiNzZiNDVlOGViOWVmM2JhOTY0NGJkNjUyYzgifQ=="/>
</p:tagLst>
</file>

<file path=ppt/theme/theme1.xml><?xml version="1.0" encoding="utf-8"?>
<a:theme xmlns:a="http://schemas.openxmlformats.org/drawingml/2006/main" name="2_默认设计模板">
  <a:themeElements>
    <a:clrScheme name="自定义 47">
      <a:dk1>
        <a:srgbClr val="2B2E30"/>
      </a:dk1>
      <a:lt1>
        <a:srgbClr val="FFFFFF"/>
      </a:lt1>
      <a:dk2>
        <a:srgbClr val="21A3D0"/>
      </a:dk2>
      <a:lt2>
        <a:srgbClr val="5A5352"/>
      </a:lt2>
      <a:accent1>
        <a:srgbClr val="424554"/>
      </a:accent1>
      <a:accent2>
        <a:srgbClr val="F6F6F6"/>
      </a:accent2>
      <a:accent3>
        <a:srgbClr val="2B2E30"/>
      </a:accent3>
      <a:accent4>
        <a:srgbClr val="2B2E30"/>
      </a:accent4>
      <a:accent5>
        <a:srgbClr val="21A3D0"/>
      </a:accent5>
      <a:accent6>
        <a:srgbClr val="21A3D0"/>
      </a:accent6>
      <a:hlink>
        <a:srgbClr val="FFFFFF"/>
      </a:hlink>
      <a:folHlink>
        <a:srgbClr val="605958"/>
      </a:folHlink>
    </a:clrScheme>
    <a:fontScheme name="Temp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蓝灰简约模板</Template>
  <TotalTime>0</TotalTime>
  <Words>2876</Words>
  <Application>WPS 演示</Application>
  <PresentationFormat>自定义</PresentationFormat>
  <Paragraphs>505</Paragraphs>
  <Slides>28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仿宋_GB2312</vt:lpstr>
      <vt:lpstr>仿宋</vt:lpstr>
      <vt:lpstr>Helvetica Neue Light</vt:lpstr>
      <vt:lpstr>Calibri</vt:lpstr>
      <vt:lpstr>Calibri</vt:lpstr>
      <vt:lpstr>Lifeline JL</vt:lpstr>
      <vt:lpstr>Segoe Print</vt:lpstr>
      <vt:lpstr>Tahoma</vt:lpstr>
      <vt:lpstr>微软雅黑 Light</vt:lpstr>
      <vt:lpstr>Arial Rounded MT Bold</vt:lpstr>
      <vt:lpstr>Wingdings 2</vt:lpstr>
      <vt:lpstr>Wingdings</vt:lpstr>
      <vt:lpstr>Arial Unicode MS</vt:lpstr>
      <vt:lpstr>Gill Sans</vt:lpstr>
      <vt:lpstr>Times New Roman</vt:lpstr>
      <vt:lpstr>思源黑体 CN Medium</vt:lpstr>
      <vt:lpstr>黑体</vt:lpstr>
      <vt:lpstr>Impact</vt:lpstr>
      <vt:lpstr>2_默认设计模板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公司发展史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选择维音给梦想一个机会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小小单面兔</cp:lastModifiedBy>
  <cp:revision>196</cp:revision>
  <dcterms:created xsi:type="dcterms:W3CDTF">2018-04-10T14:24:00Z</dcterms:created>
  <dcterms:modified xsi:type="dcterms:W3CDTF">2023-09-12T02:31:30Z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CEDC916369DF41E38E4B209DB19B9F74_13</vt:lpwstr>
  </property>
</Properties>
</file>